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57" r:id="rId2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8C00"/>
    <a:srgbClr val="B3D4F2"/>
    <a:srgbClr val="C7584A"/>
    <a:srgbClr val="BD2511"/>
    <a:srgbClr val="353535"/>
    <a:srgbClr val="39FF36"/>
    <a:srgbClr val="04E600"/>
    <a:srgbClr val="04FC00"/>
    <a:srgbClr val="80A3E0"/>
    <a:srgbClr val="7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EB92A-692F-4803-B362-577654B15F7E}" v="26" dt="2022-05-12T20:25:31.942"/>
    <p1510:client id="{1131542C-882C-4C14-A385-E9B7E6990452}" v="1820" dt="2022-05-13T04:57:08.851"/>
    <p1510:client id="{13D110F5-7F86-4A5B-8298-280F6FB8D25C}" v="1140" dt="2022-05-13T03:11:35.492"/>
    <p1510:client id="{4AC9DFC6-89B3-4409-AEEE-C6FF97151339}" v="508" dt="2022-05-12T20:14:38.144"/>
    <p1510:client id="{DCDDA4EC-2B3C-453C-B76F-725649D9E940}" v="747" dt="2022-05-12T22:05:39.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24" autoAdjust="0"/>
  </p:normalViewPr>
  <p:slideViewPr>
    <p:cSldViewPr snapToGrid="0">
      <p:cViewPr varScale="1">
        <p:scale>
          <a:sx n="64" d="100"/>
          <a:sy n="64" d="100"/>
        </p:scale>
        <p:origin x="14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án Mansilla" userId="f65fa5975c00c2ab" providerId="Windows Live" clId="Web-{067EB92A-692F-4803-B362-577654B15F7E}"/>
    <pc:docChg chg="modSld">
      <pc:chgData name="Julián Mansilla" userId="f65fa5975c00c2ab" providerId="Windows Live" clId="Web-{067EB92A-692F-4803-B362-577654B15F7E}" dt="2022-05-12T20:25:31.942" v="25"/>
      <pc:docMkLst>
        <pc:docMk/>
      </pc:docMkLst>
      <pc:sldChg chg="addSp delSp modSp addAnim modAnim">
        <pc:chgData name="Julián Mansilla" userId="f65fa5975c00c2ab" providerId="Windows Live" clId="Web-{067EB92A-692F-4803-B362-577654B15F7E}" dt="2022-05-12T20:25:31.942" v="25"/>
        <pc:sldMkLst>
          <pc:docMk/>
          <pc:sldMk cId="1720309193" sldId="265"/>
        </pc:sldMkLst>
        <pc:picChg chg="mod">
          <ac:chgData name="Julián Mansilla" userId="f65fa5975c00c2ab" providerId="Windows Live" clId="Web-{067EB92A-692F-4803-B362-577654B15F7E}" dt="2022-05-12T20:18:52.235" v="2" actId="1076"/>
          <ac:picMkLst>
            <pc:docMk/>
            <pc:sldMk cId="1720309193" sldId="265"/>
            <ac:picMk id="3" creationId="{FB517A26-DDE1-26C3-EED5-118AA9FBAE72}"/>
          </ac:picMkLst>
        </pc:picChg>
        <pc:picChg chg="add del mod">
          <ac:chgData name="Julián Mansilla" userId="f65fa5975c00c2ab" providerId="Windows Live" clId="Web-{067EB92A-692F-4803-B362-577654B15F7E}" dt="2022-05-12T20:20:27.033" v="5"/>
          <ac:picMkLst>
            <pc:docMk/>
            <pc:sldMk cId="1720309193" sldId="265"/>
            <ac:picMk id="4" creationId="{2CEE9E00-93E3-2719-1F1E-4E9FEC8644DA}"/>
          </ac:picMkLst>
        </pc:picChg>
        <pc:picChg chg="add del mod">
          <ac:chgData name="Julián Mansilla" userId="f65fa5975c00c2ab" providerId="Windows Live" clId="Web-{067EB92A-692F-4803-B362-577654B15F7E}" dt="2022-05-12T20:24:06.925" v="15"/>
          <ac:picMkLst>
            <pc:docMk/>
            <pc:sldMk cId="1720309193" sldId="265"/>
            <ac:picMk id="5" creationId="{8C24BDF4-FA8C-AB84-C8C8-388DDC5854F4}"/>
          </ac:picMkLst>
        </pc:picChg>
        <pc:picChg chg="mod">
          <ac:chgData name="Julián Mansilla" userId="f65fa5975c00c2ab" providerId="Windows Live" clId="Web-{067EB92A-692F-4803-B362-577654B15F7E}" dt="2022-05-12T20:15:47.217" v="0" actId="1076"/>
          <ac:picMkLst>
            <pc:docMk/>
            <pc:sldMk cId="1720309193" sldId="265"/>
            <ac:picMk id="9" creationId="{9594CF8D-4AA6-D9E0-13D4-970690ABFB86}"/>
          </ac:picMkLst>
        </pc:picChg>
      </pc:sldChg>
    </pc:docChg>
  </pc:docChgLst>
  <pc:docChgLst>
    <pc:chgData name="Julián Mansilla" userId="f65fa5975c00c2ab" providerId="Windows Live" clId="Web-{222F5B4F-F7B8-4DDD-9B9C-55B518AB5CDD}"/>
    <pc:docChg chg="modSld">
      <pc:chgData name="Julián Mansilla" userId="f65fa5975c00c2ab" providerId="Windows Live" clId="Web-{222F5B4F-F7B8-4DDD-9B9C-55B518AB5CDD}" dt="2022-05-11T21:44:56.562" v="23"/>
      <pc:docMkLst>
        <pc:docMk/>
      </pc:docMkLst>
      <pc:sldChg chg="addSp delSp modSp">
        <pc:chgData name="Julián Mansilla" userId="f65fa5975c00c2ab" providerId="Windows Live" clId="Web-{222F5B4F-F7B8-4DDD-9B9C-55B518AB5CDD}" dt="2022-05-11T21:44:56.562" v="23"/>
        <pc:sldMkLst>
          <pc:docMk/>
          <pc:sldMk cId="1054424618" sldId="258"/>
        </pc:sldMkLst>
        <pc:spChg chg="del">
          <ac:chgData name="Julián Mansilla" userId="f65fa5975c00c2ab" providerId="Windows Live" clId="Web-{222F5B4F-F7B8-4DDD-9B9C-55B518AB5CDD}" dt="2022-05-11T21:34:30.138" v="4"/>
          <ac:spMkLst>
            <pc:docMk/>
            <pc:sldMk cId="1054424618" sldId="258"/>
            <ac:spMk id="3" creationId="{B53F79B2-9203-2616-DCD6-F18B5F84C935}"/>
          </ac:spMkLst>
        </pc:spChg>
        <pc:spChg chg="add del mod">
          <ac:chgData name="Julián Mansilla" userId="f65fa5975c00c2ab" providerId="Windows Live" clId="Web-{222F5B4F-F7B8-4DDD-9B9C-55B518AB5CDD}" dt="2022-05-11T21:30:16.492" v="3"/>
          <ac:spMkLst>
            <pc:docMk/>
            <pc:sldMk cId="1054424618" sldId="258"/>
            <ac:spMk id="4" creationId="{D1B621A8-CACC-E4EA-9BDD-888AD7DA873C}"/>
          </ac:spMkLst>
        </pc:spChg>
        <pc:spChg chg="add del mod">
          <ac:chgData name="Julián Mansilla" userId="f65fa5975c00c2ab" providerId="Windows Live" clId="Web-{222F5B4F-F7B8-4DDD-9B9C-55B518AB5CDD}" dt="2022-05-11T21:44:56.562" v="23"/>
          <ac:spMkLst>
            <pc:docMk/>
            <pc:sldMk cId="1054424618" sldId="258"/>
            <ac:spMk id="7" creationId="{4181E1A2-6985-884E-35EA-B2531A53B673}"/>
          </ac:spMkLst>
        </pc:spChg>
        <pc:picChg chg="add del mod ord">
          <ac:chgData name="Julián Mansilla" userId="f65fa5975c00c2ab" providerId="Windows Live" clId="Web-{222F5B4F-F7B8-4DDD-9B9C-55B518AB5CDD}" dt="2022-05-11T21:35:55.187" v="13"/>
          <ac:picMkLst>
            <pc:docMk/>
            <pc:sldMk cId="1054424618" sldId="258"/>
            <ac:picMk id="5" creationId="{7C9197BF-1E82-676E-C86A-950211474FA1}"/>
          </ac:picMkLst>
        </pc:picChg>
        <pc:picChg chg="add del mod ord">
          <ac:chgData name="Julián Mansilla" userId="f65fa5975c00c2ab" providerId="Windows Live" clId="Web-{222F5B4F-F7B8-4DDD-9B9C-55B518AB5CDD}" dt="2022-05-11T21:44:56.562" v="23"/>
          <ac:picMkLst>
            <pc:docMk/>
            <pc:sldMk cId="1054424618" sldId="258"/>
            <ac:picMk id="8" creationId="{047D8EB4-1040-B538-AA5B-00D82A30714C}"/>
          </ac:picMkLst>
        </pc:picChg>
        <pc:picChg chg="add del mod">
          <ac:chgData name="Julián Mansilla" userId="f65fa5975c00c2ab" providerId="Windows Live" clId="Web-{222F5B4F-F7B8-4DDD-9B9C-55B518AB5CDD}" dt="2022-05-11T21:44:56.562" v="22"/>
          <ac:picMkLst>
            <pc:docMk/>
            <pc:sldMk cId="1054424618" sldId="258"/>
            <ac:picMk id="9" creationId="{5F25FABB-F40B-5987-8973-ECA865405460}"/>
          </ac:picMkLst>
        </pc:picChg>
        <pc:picChg chg="add del mod">
          <ac:chgData name="Julián Mansilla" userId="f65fa5975c00c2ab" providerId="Windows Live" clId="Web-{222F5B4F-F7B8-4DDD-9B9C-55B518AB5CDD}" dt="2022-05-11T21:44:56.562" v="21"/>
          <ac:picMkLst>
            <pc:docMk/>
            <pc:sldMk cId="1054424618" sldId="258"/>
            <ac:picMk id="10" creationId="{DEBC78A3-7ABC-1A92-FB2A-5A0890BA904B}"/>
          </ac:picMkLst>
        </pc:picChg>
        <pc:picChg chg="add del mod">
          <ac:chgData name="Julián Mansilla" userId="f65fa5975c00c2ab" providerId="Windows Live" clId="Web-{222F5B4F-F7B8-4DDD-9B9C-55B518AB5CDD}" dt="2022-05-11T21:44:56.562" v="20"/>
          <ac:picMkLst>
            <pc:docMk/>
            <pc:sldMk cId="1054424618" sldId="258"/>
            <ac:picMk id="11" creationId="{19230DE7-AF21-7D42-053E-2D9B4CD374E6}"/>
          </ac:picMkLst>
        </pc:picChg>
        <pc:picChg chg="add del mod">
          <ac:chgData name="Julián Mansilla" userId="f65fa5975c00c2ab" providerId="Windows Live" clId="Web-{222F5B4F-F7B8-4DDD-9B9C-55B518AB5CDD}" dt="2022-05-11T21:44:56.562" v="19"/>
          <ac:picMkLst>
            <pc:docMk/>
            <pc:sldMk cId="1054424618" sldId="258"/>
            <ac:picMk id="12" creationId="{A7628084-B600-A5C4-7A89-B7BAE5007A12}"/>
          </ac:picMkLst>
        </pc:picChg>
      </pc:sldChg>
    </pc:docChg>
  </pc:docChgLst>
  <pc:docChgLst>
    <pc:chgData name="Julián Mansilla" userId="f65fa5975c00c2ab" providerId="Windows Live" clId="Web-{13D110F5-7F86-4A5B-8298-280F6FB8D25C}"/>
    <pc:docChg chg="addSld delSld modSld">
      <pc:chgData name="Julián Mansilla" userId="f65fa5975c00c2ab" providerId="Windows Live" clId="Web-{13D110F5-7F86-4A5B-8298-280F6FB8D25C}" dt="2022-05-13T03:11:35.492" v="1094"/>
      <pc:docMkLst>
        <pc:docMk/>
      </pc:docMkLst>
      <pc:sldChg chg="addSp delSp modSp modTransition addAnim delAnim modAnim">
        <pc:chgData name="Julián Mansilla" userId="f65fa5975c00c2ab" providerId="Windows Live" clId="Web-{13D110F5-7F86-4A5B-8298-280F6FB8D25C}" dt="2022-05-13T02:23:32.818" v="813" actId="20577"/>
        <pc:sldMkLst>
          <pc:docMk/>
          <pc:sldMk cId="1632505126" sldId="266"/>
        </pc:sldMkLst>
        <pc:spChg chg="add mod">
          <ac:chgData name="Julián Mansilla" userId="f65fa5975c00c2ab" providerId="Windows Live" clId="Web-{13D110F5-7F86-4A5B-8298-280F6FB8D25C}" dt="2022-05-13T00:12:33.510" v="62" actId="20577"/>
          <ac:spMkLst>
            <pc:docMk/>
            <pc:sldMk cId="1632505126" sldId="266"/>
            <ac:spMk id="4" creationId="{56059EEF-7830-88FD-CDD8-2C4F1CF0D23F}"/>
          </ac:spMkLst>
        </pc:spChg>
        <pc:spChg chg="add mod">
          <ac:chgData name="Julián Mansilla" userId="f65fa5975c00c2ab" providerId="Windows Live" clId="Web-{13D110F5-7F86-4A5B-8298-280F6FB8D25C}" dt="2022-05-13T00:12:42.822" v="70" actId="20577"/>
          <ac:spMkLst>
            <pc:docMk/>
            <pc:sldMk cId="1632505126" sldId="266"/>
            <ac:spMk id="5" creationId="{B2348629-49E0-5573-DE7B-2868D5946664}"/>
          </ac:spMkLst>
        </pc:spChg>
        <pc:spChg chg="mod">
          <ac:chgData name="Julián Mansilla" userId="f65fa5975c00c2ab" providerId="Windows Live" clId="Web-{13D110F5-7F86-4A5B-8298-280F6FB8D25C}" dt="2022-05-13T00:03:25.731" v="22" actId="1076"/>
          <ac:spMkLst>
            <pc:docMk/>
            <pc:sldMk cId="1632505126" sldId="266"/>
            <ac:spMk id="7" creationId="{96CE17EB-D4E5-7D16-5446-6236539DA395}"/>
          </ac:spMkLst>
        </pc:spChg>
        <pc:spChg chg="mod">
          <ac:chgData name="Julián Mansilla" userId="f65fa5975c00c2ab" providerId="Windows Live" clId="Web-{13D110F5-7F86-4A5B-8298-280F6FB8D25C}" dt="2022-05-13T00:09:24.026" v="50"/>
          <ac:spMkLst>
            <pc:docMk/>
            <pc:sldMk cId="1632505126" sldId="266"/>
            <ac:spMk id="9" creationId="{0A0AF614-C2E5-8F3F-0873-AA0F3654D856}"/>
          </ac:spMkLst>
        </pc:spChg>
        <pc:spChg chg="mod">
          <ac:chgData name="Julián Mansilla" userId="f65fa5975c00c2ab" providerId="Windows Live" clId="Web-{13D110F5-7F86-4A5B-8298-280F6FB8D25C}" dt="2022-05-13T02:23:32.818" v="813" actId="20577"/>
          <ac:spMkLst>
            <pc:docMk/>
            <pc:sldMk cId="1632505126" sldId="266"/>
            <ac:spMk id="12" creationId="{262239D8-7C57-6EA4-97A4-191D6B2E2F30}"/>
          </ac:spMkLst>
        </pc:spChg>
        <pc:spChg chg="topLvl">
          <ac:chgData name="Julián Mansilla" userId="f65fa5975c00c2ab" providerId="Windows Live" clId="Web-{13D110F5-7F86-4A5B-8298-280F6FB8D25C}" dt="2022-05-13T00:08:21.308" v="44"/>
          <ac:spMkLst>
            <pc:docMk/>
            <pc:sldMk cId="1632505126" sldId="266"/>
            <ac:spMk id="19" creationId="{72B45F89-3D4D-8C78-87D4-A1841913F6D3}"/>
          </ac:spMkLst>
        </pc:spChg>
        <pc:grpChg chg="add del">
          <ac:chgData name="Julián Mansilla" userId="f65fa5975c00c2ab" providerId="Windows Live" clId="Web-{13D110F5-7F86-4A5B-8298-280F6FB8D25C}" dt="2022-05-13T00:08:21.308" v="44"/>
          <ac:grpSpMkLst>
            <pc:docMk/>
            <pc:sldMk cId="1632505126" sldId="266"/>
            <ac:grpSpMk id="2" creationId="{606B6C9A-5FB3-23A3-CEC3-FF6516F35C5A}"/>
          </ac:grpSpMkLst>
        </pc:grpChg>
        <pc:grpChg chg="add">
          <ac:chgData name="Julián Mansilla" userId="f65fa5975c00c2ab" providerId="Windows Live" clId="Web-{13D110F5-7F86-4A5B-8298-280F6FB8D25C}" dt="2022-05-13T00:11:39.510" v="52"/>
          <ac:grpSpMkLst>
            <pc:docMk/>
            <pc:sldMk cId="1632505126" sldId="266"/>
            <ac:grpSpMk id="3" creationId="{17DDE838-B5B4-E6CB-40BA-E3E392656BED}"/>
          </ac:grpSpMkLst>
        </pc:grpChg>
        <pc:grpChg chg="add">
          <ac:chgData name="Julián Mansilla" userId="f65fa5975c00c2ab" providerId="Windows Live" clId="Web-{13D110F5-7F86-4A5B-8298-280F6FB8D25C}" dt="2022-05-13T00:15:33.697" v="92"/>
          <ac:grpSpMkLst>
            <pc:docMk/>
            <pc:sldMk cId="1632505126" sldId="266"/>
            <ac:grpSpMk id="8" creationId="{0A329B52-2D8D-4562-9E93-F683F90215F2}"/>
          </ac:grpSpMkLst>
        </pc:grpChg>
        <pc:grpChg chg="topLvl">
          <ac:chgData name="Julián Mansilla" userId="f65fa5975c00c2ab" providerId="Windows Live" clId="Web-{13D110F5-7F86-4A5B-8298-280F6FB8D25C}" dt="2022-05-13T00:08:21.308" v="44"/>
          <ac:grpSpMkLst>
            <pc:docMk/>
            <pc:sldMk cId="1632505126" sldId="266"/>
            <ac:grpSpMk id="23" creationId="{CB496FE5-3034-B4D7-EC33-3528474BA082}"/>
          </ac:grpSpMkLst>
        </pc:grpChg>
        <pc:grpChg chg="del">
          <ac:chgData name="Julián Mansilla" userId="f65fa5975c00c2ab" providerId="Windows Live" clId="Web-{13D110F5-7F86-4A5B-8298-280F6FB8D25C}" dt="2022-05-13T00:07:14.449" v="40"/>
          <ac:grpSpMkLst>
            <pc:docMk/>
            <pc:sldMk cId="1632505126" sldId="266"/>
            <ac:grpSpMk id="100" creationId="{D28FB63E-0EC2-DE0F-BA74-915D0131FB4C}"/>
          </ac:grpSpMkLst>
        </pc:grpChg>
        <pc:picChg chg="add mod">
          <ac:chgData name="Julián Mansilla" userId="f65fa5975c00c2ab" providerId="Windows Live" clId="Web-{13D110F5-7F86-4A5B-8298-280F6FB8D25C}" dt="2022-05-13T00:15:08.994" v="87" actId="1076"/>
          <ac:picMkLst>
            <pc:docMk/>
            <pc:sldMk cId="1632505126" sldId="266"/>
            <ac:picMk id="6" creationId="{295326D2-2787-8CBF-1A2A-602C87385DE6}"/>
          </ac:picMkLst>
        </pc:picChg>
        <pc:picChg chg="add mod">
          <ac:chgData name="Julián Mansilla" userId="f65fa5975c00c2ab" providerId="Windows Live" clId="Web-{13D110F5-7F86-4A5B-8298-280F6FB8D25C}" dt="2022-05-13T00:15:21.837" v="91" actId="1076"/>
          <ac:picMkLst>
            <pc:docMk/>
            <pc:sldMk cId="1632505126" sldId="266"/>
            <ac:picMk id="31" creationId="{A69A9668-CD95-E776-8C19-2677B0DB2982}"/>
          </ac:picMkLst>
        </pc:picChg>
        <pc:picChg chg="topLvl">
          <ac:chgData name="Julián Mansilla" userId="f65fa5975c00c2ab" providerId="Windows Live" clId="Web-{13D110F5-7F86-4A5B-8298-280F6FB8D25C}" dt="2022-05-13T00:07:14.449" v="40"/>
          <ac:picMkLst>
            <pc:docMk/>
            <pc:sldMk cId="1632505126" sldId="266"/>
            <ac:picMk id="97" creationId="{DD9CB395-5C76-90FF-A681-3B530FB8FBEC}"/>
          </ac:picMkLst>
        </pc:picChg>
        <pc:picChg chg="topLvl">
          <ac:chgData name="Julián Mansilla" userId="f65fa5975c00c2ab" providerId="Windows Live" clId="Web-{13D110F5-7F86-4A5B-8298-280F6FB8D25C}" dt="2022-05-13T00:07:14.449" v="40"/>
          <ac:picMkLst>
            <pc:docMk/>
            <pc:sldMk cId="1632505126" sldId="266"/>
            <ac:picMk id="98" creationId="{1AB76D8B-9EFF-3BAE-09B7-648C308F35F2}"/>
          </ac:picMkLst>
        </pc:picChg>
        <pc:picChg chg="topLvl">
          <ac:chgData name="Julián Mansilla" userId="f65fa5975c00c2ab" providerId="Windows Live" clId="Web-{13D110F5-7F86-4A5B-8298-280F6FB8D25C}" dt="2022-05-13T00:07:14.449" v="40"/>
          <ac:picMkLst>
            <pc:docMk/>
            <pc:sldMk cId="1632505126" sldId="266"/>
            <ac:picMk id="99" creationId="{6F96D1A5-C60B-4DEC-9350-03D101048050}"/>
          </ac:picMkLst>
        </pc:picChg>
      </pc:sldChg>
      <pc:sldChg chg="addSp delSp modSp modTransition addAnim delAnim modAnim">
        <pc:chgData name="Julián Mansilla" userId="f65fa5975c00c2ab" providerId="Windows Live" clId="Web-{13D110F5-7F86-4A5B-8298-280F6FB8D25C}" dt="2022-05-13T01:00:04.481" v="430"/>
        <pc:sldMkLst>
          <pc:docMk/>
          <pc:sldMk cId="26580414" sldId="267"/>
        </pc:sldMkLst>
        <pc:spChg chg="del">
          <ac:chgData name="Julián Mansilla" userId="f65fa5975c00c2ab" providerId="Windows Live" clId="Web-{13D110F5-7F86-4A5B-8298-280F6FB8D25C}" dt="2022-05-13T00:03:00.668" v="3"/>
          <ac:spMkLst>
            <pc:docMk/>
            <pc:sldMk cId="26580414" sldId="267"/>
            <ac:spMk id="3" creationId="{82E8FF87-52A9-31B2-E60E-7CC8F31680D1}"/>
          </ac:spMkLst>
        </pc:spChg>
        <pc:spChg chg="add mod">
          <ac:chgData name="Julián Mansilla" userId="f65fa5975c00c2ab" providerId="Windows Live" clId="Web-{13D110F5-7F86-4A5B-8298-280F6FB8D25C}" dt="2022-05-13T00:09:31.057" v="51"/>
          <ac:spMkLst>
            <pc:docMk/>
            <pc:sldMk cId="26580414" sldId="267"/>
            <ac:spMk id="5" creationId="{8CA94B8D-573C-0A89-DB79-034517398186}"/>
          </ac:spMkLst>
        </pc:spChg>
        <pc:spChg chg="add mod">
          <ac:chgData name="Julián Mansilla" userId="f65fa5975c00c2ab" providerId="Windows Live" clId="Web-{13D110F5-7F86-4A5B-8298-280F6FB8D25C}" dt="2022-05-13T00:03:22.559" v="21" actId="1076"/>
          <ac:spMkLst>
            <pc:docMk/>
            <pc:sldMk cId="26580414" sldId="267"/>
            <ac:spMk id="7" creationId="{43B52C1E-43CE-A917-4E59-E01AC6BFCDA2}"/>
          </ac:spMkLst>
        </pc:spChg>
        <pc:spChg chg="add mod">
          <ac:chgData name="Julián Mansilla" userId="f65fa5975c00c2ab" providerId="Windows Live" clId="Web-{13D110F5-7F86-4A5B-8298-280F6FB8D25C}" dt="2022-05-13T00:18:35.649" v="119" actId="1076"/>
          <ac:spMkLst>
            <pc:docMk/>
            <pc:sldMk cId="26580414" sldId="267"/>
            <ac:spMk id="9" creationId="{7EEB0B8E-DF5E-3837-6985-AF692469CC4E}"/>
          </ac:spMkLst>
        </pc:spChg>
        <pc:spChg chg="add mod">
          <ac:chgData name="Julián Mansilla" userId="f65fa5975c00c2ab" providerId="Windows Live" clId="Web-{13D110F5-7F86-4A5B-8298-280F6FB8D25C}" dt="2022-05-13T00:27:36.381" v="224" actId="20577"/>
          <ac:spMkLst>
            <pc:docMk/>
            <pc:sldMk cId="26580414" sldId="267"/>
            <ac:spMk id="22" creationId="{5CCFEA6A-FE64-50EB-E356-E065A01C8208}"/>
          </ac:spMkLst>
        </pc:spChg>
        <pc:spChg chg="add del">
          <ac:chgData name="Julián Mansilla" userId="f65fa5975c00c2ab" providerId="Windows Live" clId="Web-{13D110F5-7F86-4A5B-8298-280F6FB8D25C}" dt="2022-05-13T00:27:54.068" v="226"/>
          <ac:spMkLst>
            <pc:docMk/>
            <pc:sldMk cId="26580414" sldId="267"/>
            <ac:spMk id="23" creationId="{0B50D089-BEF8-81B1-8E40-A9BD7B2A01B8}"/>
          </ac:spMkLst>
        </pc:spChg>
        <pc:spChg chg="add del">
          <ac:chgData name="Julián Mansilla" userId="f65fa5975c00c2ab" providerId="Windows Live" clId="Web-{13D110F5-7F86-4A5B-8298-280F6FB8D25C}" dt="2022-05-13T00:27:52.443" v="225"/>
          <ac:spMkLst>
            <pc:docMk/>
            <pc:sldMk cId="26580414" sldId="267"/>
            <ac:spMk id="24" creationId="{D0CFEE31-559B-F352-9400-FB4AF1C6F2AE}"/>
          </ac:spMkLst>
        </pc:spChg>
        <pc:spChg chg="add del">
          <ac:chgData name="Julián Mansilla" userId="f65fa5975c00c2ab" providerId="Windows Live" clId="Web-{13D110F5-7F86-4A5B-8298-280F6FB8D25C}" dt="2022-05-13T00:28:18.881" v="230"/>
          <ac:spMkLst>
            <pc:docMk/>
            <pc:sldMk cId="26580414" sldId="267"/>
            <ac:spMk id="25" creationId="{F946A95C-2FE8-1B1D-B6FF-B953C9B5D892}"/>
          </ac:spMkLst>
        </pc:spChg>
        <pc:spChg chg="add del">
          <ac:chgData name="Julián Mansilla" userId="f65fa5975c00c2ab" providerId="Windows Live" clId="Web-{13D110F5-7F86-4A5B-8298-280F6FB8D25C}" dt="2022-05-13T00:28:17.412" v="229"/>
          <ac:spMkLst>
            <pc:docMk/>
            <pc:sldMk cId="26580414" sldId="267"/>
            <ac:spMk id="26" creationId="{C344DCAE-2C27-4488-113F-A942A76C1E66}"/>
          </ac:spMkLst>
        </pc:spChg>
        <pc:spChg chg="add del mod">
          <ac:chgData name="Julián Mansilla" userId="f65fa5975c00c2ab" providerId="Windows Live" clId="Web-{13D110F5-7F86-4A5B-8298-280F6FB8D25C}" dt="2022-05-13T00:29:42.912" v="237"/>
          <ac:spMkLst>
            <pc:docMk/>
            <pc:sldMk cId="26580414" sldId="267"/>
            <ac:spMk id="27" creationId="{D9A59483-9CBD-9105-3A14-B2107ED7FD88}"/>
          </ac:spMkLst>
        </pc:spChg>
        <pc:spChg chg="add mod ord">
          <ac:chgData name="Julián Mansilla" userId="f65fa5975c00c2ab" providerId="Windows Live" clId="Web-{13D110F5-7F86-4A5B-8298-280F6FB8D25C}" dt="2022-05-13T00:30:06.130" v="243"/>
          <ac:spMkLst>
            <pc:docMk/>
            <pc:sldMk cId="26580414" sldId="267"/>
            <ac:spMk id="29" creationId="{B509E935-3AAA-89D6-447D-30BEF9D0B9EB}"/>
          </ac:spMkLst>
        </pc:spChg>
        <pc:spChg chg="add mod">
          <ac:chgData name="Julián Mansilla" userId="f65fa5975c00c2ab" providerId="Windows Live" clId="Web-{13D110F5-7F86-4A5B-8298-280F6FB8D25C}" dt="2022-05-13T00:32:52.270" v="257"/>
          <ac:spMkLst>
            <pc:docMk/>
            <pc:sldMk cId="26580414" sldId="267"/>
            <ac:spMk id="30" creationId="{A829DD65-C09C-E6A7-B27D-E60DCF38B466}"/>
          </ac:spMkLst>
        </pc:spChg>
        <pc:spChg chg="add mod">
          <ac:chgData name="Julián Mansilla" userId="f65fa5975c00c2ab" providerId="Windows Live" clId="Web-{13D110F5-7F86-4A5B-8298-280F6FB8D25C}" dt="2022-05-13T00:31:34.880" v="251" actId="20577"/>
          <ac:spMkLst>
            <pc:docMk/>
            <pc:sldMk cId="26580414" sldId="267"/>
            <ac:spMk id="31" creationId="{69B3101B-1963-D43B-2063-EA5FACF4FF51}"/>
          </ac:spMkLst>
        </pc:spChg>
        <pc:spChg chg="add mod">
          <ac:chgData name="Julián Mansilla" userId="f65fa5975c00c2ab" providerId="Windows Live" clId="Web-{13D110F5-7F86-4A5B-8298-280F6FB8D25C}" dt="2022-05-13T00:32:32.552" v="256" actId="1076"/>
          <ac:spMkLst>
            <pc:docMk/>
            <pc:sldMk cId="26580414" sldId="267"/>
            <ac:spMk id="32" creationId="{36FE4B37-DC63-1FBE-7B12-A10C9C2CA520}"/>
          </ac:spMkLst>
        </pc:spChg>
        <pc:spChg chg="add del mod">
          <ac:chgData name="Julián Mansilla" userId="f65fa5975c00c2ab" providerId="Windows Live" clId="Web-{13D110F5-7F86-4A5B-8298-280F6FB8D25C}" dt="2022-05-13T00:33:13.036" v="261"/>
          <ac:spMkLst>
            <pc:docMk/>
            <pc:sldMk cId="26580414" sldId="267"/>
            <ac:spMk id="34" creationId="{9E5E4F9D-8623-8615-4CC1-2AD1FF37B9A3}"/>
          </ac:spMkLst>
        </pc:spChg>
        <pc:spChg chg="mod">
          <ac:chgData name="Julián Mansilla" userId="f65fa5975c00c2ab" providerId="Windows Live" clId="Web-{13D110F5-7F86-4A5B-8298-280F6FB8D25C}" dt="2022-05-13T00:37:07.378" v="300" actId="20577"/>
          <ac:spMkLst>
            <pc:docMk/>
            <pc:sldMk cId="26580414" sldId="267"/>
            <ac:spMk id="37" creationId="{4CC72122-BB33-0897-CBE6-714DE03C71D4}"/>
          </ac:spMkLst>
        </pc:spChg>
        <pc:spChg chg="del topLvl">
          <ac:chgData name="Julián Mansilla" userId="f65fa5975c00c2ab" providerId="Windows Live" clId="Web-{13D110F5-7F86-4A5B-8298-280F6FB8D25C}" dt="2022-05-13T00:37:17.863" v="302"/>
          <ac:spMkLst>
            <pc:docMk/>
            <pc:sldMk cId="26580414" sldId="267"/>
            <ac:spMk id="39" creationId="{4C819C16-6FBD-65EE-808A-3FCAA9B18079}"/>
          </ac:spMkLst>
        </pc:spChg>
        <pc:spChg chg="del mod topLvl">
          <ac:chgData name="Julián Mansilla" userId="f65fa5975c00c2ab" providerId="Windows Live" clId="Web-{13D110F5-7F86-4A5B-8298-280F6FB8D25C}" dt="2022-05-13T00:37:27.785" v="304"/>
          <ac:spMkLst>
            <pc:docMk/>
            <pc:sldMk cId="26580414" sldId="267"/>
            <ac:spMk id="40" creationId="{E2FC68F8-28F6-9945-AE87-2A40C9E97970}"/>
          </ac:spMkLst>
        </pc:spChg>
        <pc:spChg chg="mod">
          <ac:chgData name="Julián Mansilla" userId="f65fa5975c00c2ab" providerId="Windows Live" clId="Web-{13D110F5-7F86-4A5B-8298-280F6FB8D25C}" dt="2022-05-13T00:37:09.081" v="301" actId="20577"/>
          <ac:spMkLst>
            <pc:docMk/>
            <pc:sldMk cId="26580414" sldId="267"/>
            <ac:spMk id="43" creationId="{1BD30EB1-204A-9B07-D210-EE77206B87F3}"/>
          </ac:spMkLst>
        </pc:spChg>
        <pc:spChg chg="mod">
          <ac:chgData name="Julián Mansilla" userId="f65fa5975c00c2ab" providerId="Windows Live" clId="Web-{13D110F5-7F86-4A5B-8298-280F6FB8D25C}" dt="2022-05-13T00:38:37.144" v="317" actId="1076"/>
          <ac:spMkLst>
            <pc:docMk/>
            <pc:sldMk cId="26580414" sldId="267"/>
            <ac:spMk id="45" creationId="{923A5DF0-8356-717C-0DF8-9A108022673D}"/>
          </ac:spMkLst>
        </pc:spChg>
        <pc:spChg chg="mod">
          <ac:chgData name="Julián Mansilla" userId="f65fa5975c00c2ab" providerId="Windows Live" clId="Web-{13D110F5-7F86-4A5B-8298-280F6FB8D25C}" dt="2022-05-13T00:39:04.550" v="322" actId="1076"/>
          <ac:spMkLst>
            <pc:docMk/>
            <pc:sldMk cId="26580414" sldId="267"/>
            <ac:spMk id="46" creationId="{8ADDC26E-E0F6-E85B-35E3-A683E7105EFB}"/>
          </ac:spMkLst>
        </pc:spChg>
        <pc:spChg chg="mod">
          <ac:chgData name="Julián Mansilla" userId="f65fa5975c00c2ab" providerId="Windows Live" clId="Web-{13D110F5-7F86-4A5B-8298-280F6FB8D25C}" dt="2022-05-13T00:39:44.503" v="341" actId="14100"/>
          <ac:spMkLst>
            <pc:docMk/>
            <pc:sldMk cId="26580414" sldId="267"/>
            <ac:spMk id="55" creationId="{E1944AEB-B8C4-58CD-6F5B-242BD4381CDD}"/>
          </ac:spMkLst>
        </pc:spChg>
        <pc:spChg chg="add del">
          <ac:chgData name="Julián Mansilla" userId="f65fa5975c00c2ab" providerId="Windows Live" clId="Web-{13D110F5-7F86-4A5B-8298-280F6FB8D25C}" dt="2022-05-13T01:00:04.481" v="430"/>
          <ac:spMkLst>
            <pc:docMk/>
            <pc:sldMk cId="26580414" sldId="267"/>
            <ac:spMk id="65" creationId="{2721CF4F-45AE-96D1-DF62-219CD84427DC}"/>
          </ac:spMkLst>
        </pc:spChg>
        <pc:grpChg chg="add mod">
          <ac:chgData name="Julián Mansilla" userId="f65fa5975c00c2ab" providerId="Windows Live" clId="Web-{13D110F5-7F86-4A5B-8298-280F6FB8D25C}" dt="2022-05-13T00:24:39.116" v="169" actId="1076"/>
          <ac:grpSpMkLst>
            <pc:docMk/>
            <pc:sldMk cId="26580414" sldId="267"/>
            <ac:grpSpMk id="21" creationId="{B5217416-B764-CD26-2DDF-13CEF30EC331}"/>
          </ac:grpSpMkLst>
        </pc:grpChg>
        <pc:grpChg chg="add del">
          <ac:chgData name="Julián Mansilla" userId="f65fa5975c00c2ab" providerId="Windows Live" clId="Web-{13D110F5-7F86-4A5B-8298-280F6FB8D25C}" dt="2022-05-13T00:37:20.035" v="303"/>
          <ac:grpSpMkLst>
            <pc:docMk/>
            <pc:sldMk cId="26580414" sldId="267"/>
            <ac:grpSpMk id="33" creationId="{932E66E4-A79C-6A86-2A5B-BAD3F2F2827F}"/>
          </ac:grpSpMkLst>
        </pc:grpChg>
        <pc:grpChg chg="add mod">
          <ac:chgData name="Julián Mansilla" userId="f65fa5975c00c2ab" providerId="Windows Live" clId="Web-{13D110F5-7F86-4A5B-8298-280F6FB8D25C}" dt="2022-05-13T00:38:02.175" v="306" actId="1076"/>
          <ac:grpSpMkLst>
            <pc:docMk/>
            <pc:sldMk cId="26580414" sldId="267"/>
            <ac:grpSpMk id="35" creationId="{A19CD7E0-9B9D-D904-F6FD-18D426615F3B}"/>
          </ac:grpSpMkLst>
        </pc:grpChg>
        <pc:grpChg chg="add del mod">
          <ac:chgData name="Julián Mansilla" userId="f65fa5975c00c2ab" providerId="Windows Live" clId="Web-{13D110F5-7F86-4A5B-8298-280F6FB8D25C}" dt="2022-05-13T00:37:17.863" v="302"/>
          <ac:grpSpMkLst>
            <pc:docMk/>
            <pc:sldMk cId="26580414" sldId="267"/>
            <ac:grpSpMk id="38" creationId="{7F1A1F75-C24C-E646-A87E-26940F6D7739}"/>
          </ac:grpSpMkLst>
        </pc:grpChg>
        <pc:grpChg chg="add mod">
          <ac:chgData name="Julián Mansilla" userId="f65fa5975c00c2ab" providerId="Windows Live" clId="Web-{13D110F5-7F86-4A5B-8298-280F6FB8D25C}" dt="2022-05-13T00:38:05.878" v="307" actId="1076"/>
          <ac:grpSpMkLst>
            <pc:docMk/>
            <pc:sldMk cId="26580414" sldId="267"/>
            <ac:grpSpMk id="41" creationId="{E5477248-F7FF-6C9B-5212-22D23E9D10B8}"/>
          </ac:grpSpMkLst>
        </pc:grpChg>
        <pc:grpChg chg="add mod">
          <ac:chgData name="Julián Mansilla" userId="f65fa5975c00c2ab" providerId="Windows Live" clId="Web-{13D110F5-7F86-4A5B-8298-280F6FB8D25C}" dt="2022-05-13T00:41:09.971" v="353" actId="1076"/>
          <ac:grpSpMkLst>
            <pc:docMk/>
            <pc:sldMk cId="26580414" sldId="267"/>
            <ac:grpSpMk id="44" creationId="{763DAEE2-CFB1-AE1F-2562-B1FDF10C8999}"/>
          </ac:grpSpMkLst>
        </pc:grpChg>
        <pc:grpChg chg="add del">
          <ac:chgData name="Julián Mansilla" userId="f65fa5975c00c2ab" providerId="Windows Live" clId="Web-{13D110F5-7F86-4A5B-8298-280F6FB8D25C}" dt="2022-05-13T00:38:14.378" v="311"/>
          <ac:grpSpMkLst>
            <pc:docMk/>
            <pc:sldMk cId="26580414" sldId="267"/>
            <ac:grpSpMk id="47" creationId="{D2055C37-7E20-EF55-0284-B08951C31BD7}"/>
          </ac:grpSpMkLst>
        </pc:grpChg>
        <pc:grpChg chg="add del">
          <ac:chgData name="Julián Mansilla" userId="f65fa5975c00c2ab" providerId="Windows Live" clId="Web-{13D110F5-7F86-4A5B-8298-280F6FB8D25C}" dt="2022-05-13T00:39:11.394" v="324"/>
          <ac:grpSpMkLst>
            <pc:docMk/>
            <pc:sldMk cId="26580414" sldId="267"/>
            <ac:grpSpMk id="50" creationId="{1B085442-BDCB-73E5-B378-CADCB1AEF49D}"/>
          </ac:grpSpMkLst>
        </pc:grpChg>
        <pc:grpChg chg="add mod">
          <ac:chgData name="Julián Mansilla" userId="f65fa5975c00c2ab" providerId="Windows Live" clId="Web-{13D110F5-7F86-4A5B-8298-280F6FB8D25C}" dt="2022-05-13T00:41:09.987" v="354" actId="1076"/>
          <ac:grpSpMkLst>
            <pc:docMk/>
            <pc:sldMk cId="26580414" sldId="267"/>
            <ac:grpSpMk id="53" creationId="{29EA07ED-B389-1423-ECB1-29F0829C584F}"/>
          </ac:grpSpMkLst>
        </pc:grpChg>
        <pc:grpChg chg="add">
          <ac:chgData name="Julián Mansilla" userId="f65fa5975c00c2ab" providerId="Windows Live" clId="Web-{13D110F5-7F86-4A5B-8298-280F6FB8D25C}" dt="2022-05-13T00:49:43.078" v="370"/>
          <ac:grpSpMkLst>
            <pc:docMk/>
            <pc:sldMk cId="26580414" sldId="267"/>
            <ac:grpSpMk id="60" creationId="{7E5541D3-5EE6-EF32-D9D6-45F811E64990}"/>
          </ac:grpSpMkLst>
        </pc:grpChg>
        <pc:grpChg chg="add">
          <ac:chgData name="Julián Mansilla" userId="f65fa5975c00c2ab" providerId="Windows Live" clId="Web-{13D110F5-7F86-4A5B-8298-280F6FB8D25C}" dt="2022-05-13T00:50:03.828" v="371"/>
          <ac:grpSpMkLst>
            <pc:docMk/>
            <pc:sldMk cId="26580414" sldId="267"/>
            <ac:grpSpMk id="61" creationId="{55003048-4AC1-61D7-0B95-9055ABBE7C79}"/>
          </ac:grpSpMkLst>
        </pc:grpChg>
        <pc:grpChg chg="add">
          <ac:chgData name="Julián Mansilla" userId="f65fa5975c00c2ab" providerId="Windows Live" clId="Web-{13D110F5-7F86-4A5B-8298-280F6FB8D25C}" dt="2022-05-13T00:50:18.687" v="372"/>
          <ac:grpSpMkLst>
            <pc:docMk/>
            <pc:sldMk cId="26580414" sldId="267"/>
            <ac:grpSpMk id="62" creationId="{678DCA0C-21C3-1423-CEFE-5230CFA35629}"/>
          </ac:grpSpMkLst>
        </pc:grpChg>
        <pc:grpChg chg="add">
          <ac:chgData name="Julián Mansilla" userId="f65fa5975c00c2ab" providerId="Windows Live" clId="Web-{13D110F5-7F86-4A5B-8298-280F6FB8D25C}" dt="2022-05-13T00:50:35.531" v="373"/>
          <ac:grpSpMkLst>
            <pc:docMk/>
            <pc:sldMk cId="26580414" sldId="267"/>
            <ac:grpSpMk id="63" creationId="{955A2E9D-36D1-95A6-A8A9-A1A19ACABF41}"/>
          </ac:grpSpMkLst>
        </pc:grpChg>
        <pc:picChg chg="add del mod">
          <ac:chgData name="Julián Mansilla" userId="f65fa5975c00c2ab" providerId="Windows Live" clId="Web-{13D110F5-7F86-4A5B-8298-280F6FB8D25C}" dt="2022-05-13T00:02:45.997" v="1"/>
          <ac:picMkLst>
            <pc:docMk/>
            <pc:sldMk cId="26580414" sldId="267"/>
            <ac:picMk id="2" creationId="{85FD1DBE-29E0-4692-9C53-849D4F7B21B7}"/>
          </ac:picMkLst>
        </pc:picChg>
        <pc:picChg chg="add mod">
          <ac:chgData name="Julián Mansilla" userId="f65fa5975c00c2ab" providerId="Windows Live" clId="Web-{13D110F5-7F86-4A5B-8298-280F6FB8D25C}" dt="2022-05-13T00:54:04.811" v="393" actId="1076"/>
          <ac:picMkLst>
            <pc:docMk/>
            <pc:sldMk cId="26580414" sldId="267"/>
            <ac:picMk id="10" creationId="{25853102-56E7-C202-E5FC-A3539611C54F}"/>
          </ac:picMkLst>
        </pc:picChg>
        <pc:picChg chg="add mod modCrop">
          <ac:chgData name="Julián Mansilla" userId="f65fa5975c00c2ab" providerId="Windows Live" clId="Web-{13D110F5-7F86-4A5B-8298-280F6FB8D25C}" dt="2022-05-13T00:20:34.101" v="151" actId="1076"/>
          <ac:picMkLst>
            <pc:docMk/>
            <pc:sldMk cId="26580414" sldId="267"/>
            <ac:picMk id="12" creationId="{3B39FC24-C9B1-0718-B740-9E3A6CAEAB91}"/>
          </ac:picMkLst>
        </pc:picChg>
        <pc:picChg chg="add mod">
          <ac:chgData name="Julián Mansilla" userId="f65fa5975c00c2ab" providerId="Windows Live" clId="Web-{13D110F5-7F86-4A5B-8298-280F6FB8D25C}" dt="2022-05-13T00:30:17.365" v="244" actId="14100"/>
          <ac:picMkLst>
            <pc:docMk/>
            <pc:sldMk cId="26580414" sldId="267"/>
            <ac:picMk id="14" creationId="{11C30CD7-06B9-E806-AC17-623B4F2482F3}"/>
          </ac:picMkLst>
        </pc:picChg>
        <pc:picChg chg="add mod">
          <ac:chgData name="Julián Mansilla" userId="f65fa5975c00c2ab" providerId="Windows Live" clId="Web-{13D110F5-7F86-4A5B-8298-280F6FB8D25C}" dt="2022-05-13T00:20:34.664" v="152" actId="1076"/>
          <ac:picMkLst>
            <pc:docMk/>
            <pc:sldMk cId="26580414" sldId="267"/>
            <ac:picMk id="15" creationId="{1F83821F-CD12-09DA-34B8-14E00D1B62B4}"/>
          </ac:picMkLst>
        </pc:picChg>
        <pc:picChg chg="add mod">
          <ac:chgData name="Julián Mansilla" userId="f65fa5975c00c2ab" providerId="Windows Live" clId="Web-{13D110F5-7F86-4A5B-8298-280F6FB8D25C}" dt="2022-05-13T00:20:35.789" v="154" actId="1076"/>
          <ac:picMkLst>
            <pc:docMk/>
            <pc:sldMk cId="26580414" sldId="267"/>
            <ac:picMk id="16" creationId="{0AFAADA9-61E5-0A72-5088-87F18930793D}"/>
          </ac:picMkLst>
        </pc:picChg>
        <pc:picChg chg="add mod">
          <ac:chgData name="Julián Mansilla" userId="f65fa5975c00c2ab" providerId="Windows Live" clId="Web-{13D110F5-7F86-4A5B-8298-280F6FB8D25C}" dt="2022-05-13T00:20:37.305" v="156" actId="1076"/>
          <ac:picMkLst>
            <pc:docMk/>
            <pc:sldMk cId="26580414" sldId="267"/>
            <ac:picMk id="17" creationId="{9B79B473-3A9F-8A71-DFDD-75052703A77D}"/>
          </ac:picMkLst>
        </pc:picChg>
        <pc:picChg chg="add mod">
          <ac:chgData name="Julián Mansilla" userId="f65fa5975c00c2ab" providerId="Windows Live" clId="Web-{13D110F5-7F86-4A5B-8298-280F6FB8D25C}" dt="2022-05-13T00:20:36.711" v="155" actId="1076"/>
          <ac:picMkLst>
            <pc:docMk/>
            <pc:sldMk cId="26580414" sldId="267"/>
            <ac:picMk id="18" creationId="{FE78D560-3B10-C044-1B6B-BBFDB8FDF607}"/>
          </ac:picMkLst>
        </pc:picChg>
        <pc:picChg chg="add mod">
          <ac:chgData name="Julián Mansilla" userId="f65fa5975c00c2ab" providerId="Windows Live" clId="Web-{13D110F5-7F86-4A5B-8298-280F6FB8D25C}" dt="2022-05-13T00:41:12.659" v="355" actId="1076"/>
          <ac:picMkLst>
            <pc:docMk/>
            <pc:sldMk cId="26580414" sldId="267"/>
            <ac:picMk id="57" creationId="{8CC69AE7-4759-5CCB-4F77-4A0B73A2118D}"/>
          </ac:picMkLst>
        </pc:picChg>
        <pc:picChg chg="add del mod">
          <ac:chgData name="Julián Mansilla" userId="f65fa5975c00c2ab" providerId="Windows Live" clId="Web-{13D110F5-7F86-4A5B-8298-280F6FB8D25C}" dt="2022-05-13T00:45:17.032" v="360"/>
          <ac:picMkLst>
            <pc:docMk/>
            <pc:sldMk cId="26580414" sldId="267"/>
            <ac:picMk id="58" creationId="{9DB2C3A4-0A41-80D6-B36C-6102542F65A2}"/>
          </ac:picMkLst>
        </pc:picChg>
        <pc:picChg chg="add mod">
          <ac:chgData name="Julián Mansilla" userId="f65fa5975c00c2ab" providerId="Windows Live" clId="Web-{13D110F5-7F86-4A5B-8298-280F6FB8D25C}" dt="2022-05-13T00:46:27.360" v="362" actId="1076"/>
          <ac:picMkLst>
            <pc:docMk/>
            <pc:sldMk cId="26580414" sldId="267"/>
            <ac:picMk id="59" creationId="{B9B8803A-B769-BCE4-68BA-8A9E71E7B7A4}"/>
          </ac:picMkLst>
        </pc:picChg>
        <pc:inkChg chg="add del">
          <ac:chgData name="Julián Mansilla" userId="f65fa5975c00c2ab" providerId="Windows Live" clId="Web-{13D110F5-7F86-4A5B-8298-280F6FB8D25C}" dt="2022-05-13T00:24:22.694" v="166"/>
          <ac:inkMkLst>
            <pc:docMk/>
            <pc:sldMk cId="26580414" sldId="267"/>
            <ac:inkMk id="19" creationId="{09A95D8D-A3F5-DCB8-13B1-C4D8CFFD50CE}"/>
          </ac:inkMkLst>
        </pc:inkChg>
        <pc:inkChg chg="add del">
          <ac:chgData name="Julián Mansilla" userId="f65fa5975c00c2ab" providerId="Windows Live" clId="Web-{13D110F5-7F86-4A5B-8298-280F6FB8D25C}" dt="2022-05-13T00:23:53.101" v="161"/>
          <ac:inkMkLst>
            <pc:docMk/>
            <pc:sldMk cId="26580414" sldId="267"/>
            <ac:inkMk id="20" creationId="{0244D8B9-292B-BF82-34D8-0F8E78064641}"/>
          </ac:inkMkLst>
        </pc:inkChg>
      </pc:sldChg>
      <pc:sldChg chg="addSp delSp modSp addAnim delAnim modAnim">
        <pc:chgData name="Julián Mansilla" userId="f65fa5975c00c2ab" providerId="Windows Live" clId="Web-{13D110F5-7F86-4A5B-8298-280F6FB8D25C}" dt="2022-05-13T02:37:17.205" v="851" actId="20577"/>
        <pc:sldMkLst>
          <pc:docMk/>
          <pc:sldMk cId="4081664033" sldId="268"/>
        </pc:sldMkLst>
        <pc:spChg chg="del">
          <ac:chgData name="Julián Mansilla" userId="f65fa5975c00c2ab" providerId="Windows Live" clId="Web-{13D110F5-7F86-4A5B-8298-280F6FB8D25C}" dt="2022-05-13T00:35:45.769" v="291"/>
          <ac:spMkLst>
            <pc:docMk/>
            <pc:sldMk cId="4081664033" sldId="268"/>
            <ac:spMk id="2" creationId="{827DFAD9-0FA7-0B9B-400A-F276F6BE7E5C}"/>
          </ac:spMkLst>
        </pc:spChg>
        <pc:spChg chg="del mod">
          <ac:chgData name="Julián Mansilla" userId="f65fa5975c00c2ab" providerId="Windows Live" clId="Web-{13D110F5-7F86-4A5B-8298-280F6FB8D25C}" dt="2022-05-13T00:36:16.675" v="297"/>
          <ac:spMkLst>
            <pc:docMk/>
            <pc:sldMk cId="4081664033" sldId="268"/>
            <ac:spMk id="3" creationId="{32F4ABFA-B8E6-1809-57CB-9F63926C97D4}"/>
          </ac:spMkLst>
        </pc:spChg>
        <pc:spChg chg="add del mod">
          <ac:chgData name="Julián Mansilla" userId="f65fa5975c00c2ab" providerId="Windows Live" clId="Web-{13D110F5-7F86-4A5B-8298-280F6FB8D25C}" dt="2022-05-13T00:35:43.769" v="290"/>
          <ac:spMkLst>
            <pc:docMk/>
            <pc:sldMk cId="4081664033" sldId="268"/>
            <ac:spMk id="4" creationId="{EFD13958-05A2-7496-6398-385223D8A822}"/>
          </ac:spMkLst>
        </pc:spChg>
        <pc:spChg chg="add">
          <ac:chgData name="Julián Mansilla" userId="f65fa5975c00c2ab" providerId="Windows Live" clId="Web-{13D110F5-7F86-4A5B-8298-280F6FB8D25C}" dt="2022-05-13T00:35:42.098" v="289"/>
          <ac:spMkLst>
            <pc:docMk/>
            <pc:sldMk cId="4081664033" sldId="268"/>
            <ac:spMk id="6" creationId="{98FF5252-7C9F-FB9F-9595-C9FFBB3493A3}"/>
          </ac:spMkLst>
        </pc:spChg>
        <pc:spChg chg="add mod">
          <ac:chgData name="Julián Mansilla" userId="f65fa5975c00c2ab" providerId="Windows Live" clId="Web-{13D110F5-7F86-4A5B-8298-280F6FB8D25C}" dt="2022-05-13T00:36:23.488" v="299" actId="1076"/>
          <ac:spMkLst>
            <pc:docMk/>
            <pc:sldMk cId="4081664033" sldId="268"/>
            <ac:spMk id="8" creationId="{E931802E-B201-420C-30EF-A52ED2F99D7D}"/>
          </ac:spMkLst>
        </pc:spChg>
        <pc:spChg chg="add del mod">
          <ac:chgData name="Julián Mansilla" userId="f65fa5975c00c2ab" providerId="Windows Live" clId="Web-{13D110F5-7F86-4A5B-8298-280F6FB8D25C}" dt="2022-05-13T00:36:20.004" v="298"/>
          <ac:spMkLst>
            <pc:docMk/>
            <pc:sldMk cId="4081664033" sldId="268"/>
            <ac:spMk id="10" creationId="{EA3DA1D5-6EC9-8C81-53A6-D50E027265AD}"/>
          </ac:spMkLst>
        </pc:spChg>
        <pc:spChg chg="del mod topLvl">
          <ac:chgData name="Julián Mansilla" userId="f65fa5975c00c2ab" providerId="Windows Live" clId="Web-{13D110F5-7F86-4A5B-8298-280F6FB8D25C}" dt="2022-05-13T00:56:18.045" v="394"/>
          <ac:spMkLst>
            <pc:docMk/>
            <pc:sldMk cId="4081664033" sldId="268"/>
            <ac:spMk id="12" creationId="{D69643A9-5E0A-A013-7E82-4F7815A5719E}"/>
          </ac:spMkLst>
        </pc:spChg>
        <pc:spChg chg="mod">
          <ac:chgData name="Julián Mansilla" userId="f65fa5975c00c2ab" providerId="Windows Live" clId="Web-{13D110F5-7F86-4A5B-8298-280F6FB8D25C}" dt="2022-05-13T00:59:40.200" v="428" actId="1076"/>
          <ac:spMkLst>
            <pc:docMk/>
            <pc:sldMk cId="4081664033" sldId="268"/>
            <ac:spMk id="15" creationId="{FADF5D45-E85B-8A04-C89D-AD4F1920687C}"/>
          </ac:spMkLst>
        </pc:spChg>
        <pc:spChg chg="add del mod ord">
          <ac:chgData name="Julián Mansilla" userId="f65fa5975c00c2ab" providerId="Windows Live" clId="Web-{13D110F5-7F86-4A5B-8298-280F6FB8D25C}" dt="2022-05-13T00:58:58.341" v="418"/>
          <ac:spMkLst>
            <pc:docMk/>
            <pc:sldMk cId="4081664033" sldId="268"/>
            <ac:spMk id="23" creationId="{4488EA45-EE9A-C97D-BF13-01432DA6FF6C}"/>
          </ac:spMkLst>
        </pc:spChg>
        <pc:spChg chg="add del">
          <ac:chgData name="Julián Mansilla" userId="f65fa5975c00c2ab" providerId="Windows Live" clId="Web-{13D110F5-7F86-4A5B-8298-280F6FB8D25C}" dt="2022-05-13T00:56:47.326" v="398"/>
          <ac:spMkLst>
            <pc:docMk/>
            <pc:sldMk cId="4081664033" sldId="268"/>
            <ac:spMk id="24" creationId="{E5628176-931C-ABAA-E9E3-099E3C9582B9}"/>
          </ac:spMkLst>
        </pc:spChg>
        <pc:spChg chg="add mod ord">
          <ac:chgData name="Julián Mansilla" userId="f65fa5975c00c2ab" providerId="Windows Live" clId="Web-{13D110F5-7F86-4A5B-8298-280F6FB8D25C}" dt="2022-05-13T01:00:16.559" v="433"/>
          <ac:spMkLst>
            <pc:docMk/>
            <pc:sldMk cId="4081664033" sldId="268"/>
            <ac:spMk id="26" creationId="{5EC7EF77-6A52-CD03-73AD-C8179A3EEF61}"/>
          </ac:spMkLst>
        </pc:spChg>
        <pc:spChg chg="add mod">
          <ac:chgData name="Julián Mansilla" userId="f65fa5975c00c2ab" providerId="Windows Live" clId="Web-{13D110F5-7F86-4A5B-8298-280F6FB8D25C}" dt="2022-05-13T01:22:36.741" v="486" actId="1076"/>
          <ac:spMkLst>
            <pc:docMk/>
            <pc:sldMk cId="4081664033" sldId="268"/>
            <ac:spMk id="30" creationId="{E9EAB847-3293-DCBC-CA82-387CB20979EB}"/>
          </ac:spMkLst>
        </pc:spChg>
        <pc:spChg chg="add mod">
          <ac:chgData name="Julián Mansilla" userId="f65fa5975c00c2ab" providerId="Windows Live" clId="Web-{13D110F5-7F86-4A5B-8298-280F6FB8D25C}" dt="2022-05-13T02:37:17.205" v="851" actId="20577"/>
          <ac:spMkLst>
            <pc:docMk/>
            <pc:sldMk cId="4081664033" sldId="268"/>
            <ac:spMk id="31" creationId="{E164C480-2D18-BBDA-02CF-CCCF481501F5}"/>
          </ac:spMkLst>
        </pc:spChg>
        <pc:spChg chg="add mod">
          <ac:chgData name="Julián Mansilla" userId="f65fa5975c00c2ab" providerId="Windows Live" clId="Web-{13D110F5-7F86-4A5B-8298-280F6FB8D25C}" dt="2022-05-13T02:37:08.080" v="847" actId="1076"/>
          <ac:spMkLst>
            <pc:docMk/>
            <pc:sldMk cId="4081664033" sldId="268"/>
            <ac:spMk id="33" creationId="{9F83810D-98A8-0870-D85B-549B7F469158}"/>
          </ac:spMkLst>
        </pc:spChg>
        <pc:grpChg chg="mod topLvl">
          <ac:chgData name="Julián Mansilla" userId="f65fa5975c00c2ab" providerId="Windows Live" clId="Web-{13D110F5-7F86-4A5B-8298-280F6FB8D25C}" dt="2022-05-13T00:59:25.263" v="425" actId="1076"/>
          <ac:grpSpMkLst>
            <pc:docMk/>
            <pc:sldMk cId="4081664033" sldId="268"/>
            <ac:grpSpMk id="13" creationId="{BA089258-B8D2-5437-1492-FF42B1BBF1E6}"/>
          </ac:grpSpMkLst>
        </pc:grpChg>
        <pc:grpChg chg="add del mod">
          <ac:chgData name="Julián Mansilla" userId="f65fa5975c00c2ab" providerId="Windows Live" clId="Web-{13D110F5-7F86-4A5B-8298-280F6FB8D25C}" dt="2022-05-13T00:56:18.045" v="394"/>
          <ac:grpSpMkLst>
            <pc:docMk/>
            <pc:sldMk cId="4081664033" sldId="268"/>
            <ac:grpSpMk id="22" creationId="{0DA80891-805D-8912-026C-3EEC67F4EA16}"/>
          </ac:grpSpMkLst>
        </pc:grpChg>
        <pc:grpChg chg="add">
          <ac:chgData name="Julián Mansilla" userId="f65fa5975c00c2ab" providerId="Windows Live" clId="Web-{13D110F5-7F86-4A5B-8298-280F6FB8D25C}" dt="2022-05-13T02:27:32.348" v="814"/>
          <ac:grpSpMkLst>
            <pc:docMk/>
            <pc:sldMk cId="4081664033" sldId="268"/>
            <ac:grpSpMk id="34" creationId="{53E6E130-194B-3275-852F-2A57A3F5D39B}"/>
          </ac:grpSpMkLst>
        </pc:grpChg>
        <pc:grpChg chg="add">
          <ac:chgData name="Julián Mansilla" userId="f65fa5975c00c2ab" providerId="Windows Live" clId="Web-{13D110F5-7F86-4A5B-8298-280F6FB8D25C}" dt="2022-05-13T02:27:38.708" v="815"/>
          <ac:grpSpMkLst>
            <pc:docMk/>
            <pc:sldMk cId="4081664033" sldId="268"/>
            <ac:grpSpMk id="35" creationId="{1DB8C0F9-9296-09FB-182A-2EB362050BCE}"/>
          </ac:grpSpMkLst>
        </pc:grpChg>
        <pc:grpChg chg="add">
          <ac:chgData name="Julián Mansilla" userId="f65fa5975c00c2ab" providerId="Windows Live" clId="Web-{13D110F5-7F86-4A5B-8298-280F6FB8D25C}" dt="2022-05-13T02:27:46.786" v="816"/>
          <ac:grpSpMkLst>
            <pc:docMk/>
            <pc:sldMk cId="4081664033" sldId="268"/>
            <ac:grpSpMk id="36" creationId="{B229429D-F596-5DE8-5E96-8E6FB0DA84CD}"/>
          </ac:grpSpMkLst>
        </pc:grpChg>
        <pc:picChg chg="mod">
          <ac:chgData name="Julián Mansilla" userId="f65fa5975c00c2ab" providerId="Windows Live" clId="Web-{13D110F5-7F86-4A5B-8298-280F6FB8D25C}" dt="2022-05-13T00:59:12.732" v="422" actId="1076"/>
          <ac:picMkLst>
            <pc:docMk/>
            <pc:sldMk cId="4081664033" sldId="268"/>
            <ac:picMk id="16" creationId="{CA4548DD-E6B7-5D8C-5189-5AE733C5D95E}"/>
          </ac:picMkLst>
        </pc:picChg>
        <pc:picChg chg="del">
          <ac:chgData name="Julián Mansilla" userId="f65fa5975c00c2ab" providerId="Windows Live" clId="Web-{13D110F5-7F86-4A5B-8298-280F6FB8D25C}" dt="2022-05-13T00:53:08.265" v="385"/>
          <ac:picMkLst>
            <pc:docMk/>
            <pc:sldMk cId="4081664033" sldId="268"/>
            <ac:picMk id="17" creationId="{88F4CBA0-CFA4-9B6C-E70B-71134A48A614}"/>
          </ac:picMkLst>
        </pc:picChg>
        <pc:picChg chg="mod ord">
          <ac:chgData name="Julián Mansilla" userId="f65fa5975c00c2ab" providerId="Windows Live" clId="Web-{13D110F5-7F86-4A5B-8298-280F6FB8D25C}" dt="2022-05-13T00:59:10.185" v="421" actId="1076"/>
          <ac:picMkLst>
            <pc:docMk/>
            <pc:sldMk cId="4081664033" sldId="268"/>
            <ac:picMk id="18" creationId="{A0A74AE8-E506-8D16-C6A7-1BFF18AA0165}"/>
          </ac:picMkLst>
        </pc:picChg>
        <pc:picChg chg="mod ord">
          <ac:chgData name="Julián Mansilla" userId="f65fa5975c00c2ab" providerId="Windows Live" clId="Web-{13D110F5-7F86-4A5B-8298-280F6FB8D25C}" dt="2022-05-13T00:59:06.122" v="420" actId="1076"/>
          <ac:picMkLst>
            <pc:docMk/>
            <pc:sldMk cId="4081664033" sldId="268"/>
            <ac:picMk id="19" creationId="{96526F8C-BFD4-C008-148E-DDA149FFD8D3}"/>
          </ac:picMkLst>
        </pc:picChg>
        <pc:picChg chg="mod">
          <ac:chgData name="Julián Mansilla" userId="f65fa5975c00c2ab" providerId="Windows Live" clId="Web-{13D110F5-7F86-4A5B-8298-280F6FB8D25C}" dt="2022-05-13T00:59:17.075" v="423" actId="1076"/>
          <ac:picMkLst>
            <pc:docMk/>
            <pc:sldMk cId="4081664033" sldId="268"/>
            <ac:picMk id="20" creationId="{62A28BFB-1775-4ADB-2F5A-8F83239B669F}"/>
          </ac:picMkLst>
        </pc:picChg>
        <pc:picChg chg="mod">
          <ac:chgData name="Julián Mansilla" userId="f65fa5975c00c2ab" providerId="Windows Live" clId="Web-{13D110F5-7F86-4A5B-8298-280F6FB8D25C}" dt="2022-05-13T00:59:19.575" v="424" actId="1076"/>
          <ac:picMkLst>
            <pc:docMk/>
            <pc:sldMk cId="4081664033" sldId="268"/>
            <ac:picMk id="21" creationId="{AC1B4247-ADC9-DEE4-335E-D00F67A4806B}"/>
          </ac:picMkLst>
        </pc:picChg>
        <pc:picChg chg="add mod">
          <ac:chgData name="Julián Mansilla" userId="f65fa5975c00c2ab" providerId="Windows Live" clId="Web-{13D110F5-7F86-4A5B-8298-280F6FB8D25C}" dt="2022-05-13T01:40:12.596" v="567" actId="1076"/>
          <ac:picMkLst>
            <pc:docMk/>
            <pc:sldMk cId="4081664033" sldId="268"/>
            <ac:picMk id="27" creationId="{BBB7DCA3-4A6E-2CF1-C544-AFD747946BFE}"/>
          </ac:picMkLst>
        </pc:picChg>
        <pc:picChg chg="add mod">
          <ac:chgData name="Julián Mansilla" userId="f65fa5975c00c2ab" providerId="Windows Live" clId="Web-{13D110F5-7F86-4A5B-8298-280F6FB8D25C}" dt="2022-05-13T01:22:40.366" v="488" actId="1076"/>
          <ac:picMkLst>
            <pc:docMk/>
            <pc:sldMk cId="4081664033" sldId="268"/>
            <ac:picMk id="28" creationId="{BCD16636-8EB3-5007-87E2-283F1606C68F}"/>
          </ac:picMkLst>
        </pc:picChg>
        <pc:picChg chg="add mod">
          <ac:chgData name="Julián Mansilla" userId="f65fa5975c00c2ab" providerId="Windows Live" clId="Web-{13D110F5-7F86-4A5B-8298-280F6FB8D25C}" dt="2022-05-13T01:30:37.614" v="513" actId="1076"/>
          <ac:picMkLst>
            <pc:docMk/>
            <pc:sldMk cId="4081664033" sldId="268"/>
            <ac:picMk id="32" creationId="{35FE70A3-8BD8-880D-D6EE-8A9C4C881575}"/>
          </ac:picMkLst>
        </pc:picChg>
      </pc:sldChg>
      <pc:sldChg chg="addSp delSp modSp addAnim modAnim">
        <pc:chgData name="Julián Mansilla" userId="f65fa5975c00c2ab" providerId="Windows Live" clId="Web-{13D110F5-7F86-4A5B-8298-280F6FB8D25C}" dt="2022-05-13T02:33:00.738" v="831"/>
        <pc:sldMkLst>
          <pc:docMk/>
          <pc:sldMk cId="3459437712" sldId="269"/>
        </pc:sldMkLst>
        <pc:spChg chg="del">
          <ac:chgData name="Julián Mansilla" userId="f65fa5975c00c2ab" providerId="Windows Live" clId="Web-{13D110F5-7F86-4A5B-8298-280F6FB8D25C}" dt="2022-05-13T01:34:02.300" v="555"/>
          <ac:spMkLst>
            <pc:docMk/>
            <pc:sldMk cId="3459437712" sldId="269"/>
            <ac:spMk id="2" creationId="{E12290C1-39B1-DAFD-A872-A2652C2222E8}"/>
          </ac:spMkLst>
        </pc:spChg>
        <pc:spChg chg="del">
          <ac:chgData name="Julián Mansilla" userId="f65fa5975c00c2ab" providerId="Windows Live" clId="Web-{13D110F5-7F86-4A5B-8298-280F6FB8D25C}" dt="2022-05-13T01:34:08.722" v="556"/>
          <ac:spMkLst>
            <pc:docMk/>
            <pc:sldMk cId="3459437712" sldId="269"/>
            <ac:spMk id="3" creationId="{32E90A51-0A51-8B62-6F2E-B849A96FC2C3}"/>
          </ac:spMkLst>
        </pc:spChg>
        <pc:spChg chg="add mod">
          <ac:chgData name="Julián Mansilla" userId="f65fa5975c00c2ab" providerId="Windows Live" clId="Web-{13D110F5-7F86-4A5B-8298-280F6FB8D25C}" dt="2022-05-13T01:34:28.535" v="562" actId="14100"/>
          <ac:spMkLst>
            <pc:docMk/>
            <pc:sldMk cId="3459437712" sldId="269"/>
            <ac:spMk id="5" creationId="{D8459F67-FFF9-42A6-296E-4F8278E45683}"/>
          </ac:spMkLst>
        </pc:spChg>
        <pc:spChg chg="add del mod">
          <ac:chgData name="Julián Mansilla" userId="f65fa5975c00c2ab" providerId="Windows Live" clId="Web-{13D110F5-7F86-4A5B-8298-280F6FB8D25C}" dt="2022-05-13T01:34:17.035" v="557"/>
          <ac:spMkLst>
            <pc:docMk/>
            <pc:sldMk cId="3459437712" sldId="269"/>
            <ac:spMk id="7" creationId="{46A060C9-E88B-20CE-179F-5D1FC343920D}"/>
          </ac:spMkLst>
        </pc:spChg>
        <pc:spChg chg="add">
          <ac:chgData name="Julián Mansilla" userId="f65fa5975c00c2ab" providerId="Windows Live" clId="Web-{13D110F5-7F86-4A5B-8298-280F6FB8D25C}" dt="2022-05-13T01:34:36.706" v="563"/>
          <ac:spMkLst>
            <pc:docMk/>
            <pc:sldMk cId="3459437712" sldId="269"/>
            <ac:spMk id="9" creationId="{CA60AE06-AA49-7169-8CEB-625FEF108331}"/>
          </ac:spMkLst>
        </pc:spChg>
        <pc:spChg chg="add mod">
          <ac:chgData name="Julián Mansilla" userId="f65fa5975c00c2ab" providerId="Windows Live" clId="Web-{13D110F5-7F86-4A5B-8298-280F6FB8D25C}" dt="2022-05-13T01:51:28.671" v="659" actId="20577"/>
          <ac:spMkLst>
            <pc:docMk/>
            <pc:sldMk cId="3459437712" sldId="269"/>
            <ac:spMk id="14" creationId="{681335A5-3405-817B-D4E6-E9C9AE19402E}"/>
          </ac:spMkLst>
        </pc:spChg>
        <pc:spChg chg="add mod">
          <ac:chgData name="Julián Mansilla" userId="f65fa5975c00c2ab" providerId="Windows Live" clId="Web-{13D110F5-7F86-4A5B-8298-280F6FB8D25C}" dt="2022-05-13T01:50:56.749" v="658" actId="1076"/>
          <ac:spMkLst>
            <pc:docMk/>
            <pc:sldMk cId="3459437712" sldId="269"/>
            <ac:spMk id="16" creationId="{23AFE12E-C78D-7BA9-0157-0E305739AEE9}"/>
          </ac:spMkLst>
        </pc:spChg>
        <pc:spChg chg="add mod">
          <ac:chgData name="Julián Mansilla" userId="f65fa5975c00c2ab" providerId="Windows Live" clId="Web-{13D110F5-7F86-4A5B-8298-280F6FB8D25C}" dt="2022-05-13T01:54:26.451" v="678" actId="1076"/>
          <ac:spMkLst>
            <pc:docMk/>
            <pc:sldMk cId="3459437712" sldId="269"/>
            <ac:spMk id="17" creationId="{E53F92FE-EE52-0317-EC7D-D50D9414CE58}"/>
          </ac:spMkLst>
        </pc:spChg>
        <pc:grpChg chg="add mod">
          <ac:chgData name="Julián Mansilla" userId="f65fa5975c00c2ab" providerId="Windows Live" clId="Web-{13D110F5-7F86-4A5B-8298-280F6FB8D25C}" dt="2022-05-13T01:54:44.060" v="680" actId="1076"/>
          <ac:grpSpMkLst>
            <pc:docMk/>
            <pc:sldMk cId="3459437712" sldId="269"/>
            <ac:grpSpMk id="18" creationId="{1D2F51FB-2BCF-824B-D7D3-19300641CB5E}"/>
          </ac:grpSpMkLst>
        </pc:grpChg>
        <pc:picChg chg="add del mod">
          <ac:chgData name="Julián Mansilla" userId="f65fa5975c00c2ab" providerId="Windows Live" clId="Web-{13D110F5-7F86-4A5B-8298-280F6FB8D25C}" dt="2022-05-13T01:45:12.079" v="588"/>
          <ac:picMkLst>
            <pc:docMk/>
            <pc:sldMk cId="3459437712" sldId="269"/>
            <ac:picMk id="10" creationId="{9E38A7C2-5C36-6121-373A-4FF24F6E982A}"/>
          </ac:picMkLst>
        </pc:picChg>
        <pc:picChg chg="add mod">
          <ac:chgData name="Julián Mansilla" userId="f65fa5975c00c2ab" providerId="Windows Live" clId="Web-{13D110F5-7F86-4A5B-8298-280F6FB8D25C}" dt="2022-05-13T01:45:54.657" v="593" actId="1076"/>
          <ac:picMkLst>
            <pc:docMk/>
            <pc:sldMk cId="3459437712" sldId="269"/>
            <ac:picMk id="12" creationId="{51ACE0E2-78FC-C04D-2479-80EF89B1BAC2}"/>
          </ac:picMkLst>
        </pc:picChg>
        <pc:picChg chg="add mod">
          <ac:chgData name="Julián Mansilla" userId="f65fa5975c00c2ab" providerId="Windows Live" clId="Web-{13D110F5-7F86-4A5B-8298-280F6FB8D25C}" dt="2022-05-13T01:45:28.422" v="590" actId="1076"/>
          <ac:picMkLst>
            <pc:docMk/>
            <pc:sldMk cId="3459437712" sldId="269"/>
            <ac:picMk id="15" creationId="{8F017385-2388-E2D9-0404-EA848D0F2E51}"/>
          </ac:picMkLst>
        </pc:picChg>
      </pc:sldChg>
      <pc:sldChg chg="addSp delSp modSp addAnim modAnim">
        <pc:chgData name="Julián Mansilla" userId="f65fa5975c00c2ab" providerId="Windows Live" clId="Web-{13D110F5-7F86-4A5B-8298-280F6FB8D25C}" dt="2022-05-13T02:35:44.331" v="845"/>
        <pc:sldMkLst>
          <pc:docMk/>
          <pc:sldMk cId="2547816265" sldId="270"/>
        </pc:sldMkLst>
        <pc:spChg chg="del">
          <ac:chgData name="Julián Mansilla" userId="f65fa5975c00c2ab" providerId="Windows Live" clId="Web-{13D110F5-7F86-4A5B-8298-280F6FB8D25C}" dt="2022-05-13T01:56:27.185" v="681"/>
          <ac:spMkLst>
            <pc:docMk/>
            <pc:sldMk cId="2547816265" sldId="270"/>
            <ac:spMk id="2" creationId="{61606616-2437-3941-1744-6335E5094CCB}"/>
          </ac:spMkLst>
        </pc:spChg>
        <pc:spChg chg="del">
          <ac:chgData name="Julián Mansilla" userId="f65fa5975c00c2ab" providerId="Windows Live" clId="Web-{13D110F5-7F86-4A5B-8298-280F6FB8D25C}" dt="2022-05-13T01:56:29.951" v="682"/>
          <ac:spMkLst>
            <pc:docMk/>
            <pc:sldMk cId="2547816265" sldId="270"/>
            <ac:spMk id="3" creationId="{DA6F66CA-6AA4-0DD5-32C7-BCB73A0EA6B5}"/>
          </ac:spMkLst>
        </pc:spChg>
        <pc:spChg chg="add del mod">
          <ac:chgData name="Julián Mansilla" userId="f65fa5975c00c2ab" providerId="Windows Live" clId="Web-{13D110F5-7F86-4A5B-8298-280F6FB8D25C}" dt="2022-05-13T01:56:34.701" v="684"/>
          <ac:spMkLst>
            <pc:docMk/>
            <pc:sldMk cId="2547816265" sldId="270"/>
            <ac:spMk id="5" creationId="{7EFCF809-490A-2464-3E82-ADE7CA9EB250}"/>
          </ac:spMkLst>
        </pc:spChg>
        <pc:spChg chg="add mod">
          <ac:chgData name="Julián Mansilla" userId="f65fa5975c00c2ab" providerId="Windows Live" clId="Web-{13D110F5-7F86-4A5B-8298-280F6FB8D25C}" dt="2022-05-13T01:56:53.372" v="688" actId="14100"/>
          <ac:spMkLst>
            <pc:docMk/>
            <pc:sldMk cId="2547816265" sldId="270"/>
            <ac:spMk id="7" creationId="{3BD88787-5D50-BBF6-2B78-AA51221D5EAD}"/>
          </ac:spMkLst>
        </pc:spChg>
        <pc:spChg chg="add">
          <ac:chgData name="Julián Mansilla" userId="f65fa5975c00c2ab" providerId="Windows Live" clId="Web-{13D110F5-7F86-4A5B-8298-280F6FB8D25C}" dt="2022-05-13T01:57:05.013" v="689"/>
          <ac:spMkLst>
            <pc:docMk/>
            <pc:sldMk cId="2547816265" sldId="270"/>
            <ac:spMk id="9" creationId="{E353DEC7-5739-C77C-DA9B-262FAD94078C}"/>
          </ac:spMkLst>
        </pc:spChg>
        <pc:spChg chg="add mod">
          <ac:chgData name="Julián Mansilla" userId="f65fa5975c00c2ab" providerId="Windows Live" clId="Web-{13D110F5-7F86-4A5B-8298-280F6FB8D25C}" dt="2022-05-13T02:03:25.886" v="719" actId="20577"/>
          <ac:spMkLst>
            <pc:docMk/>
            <pc:sldMk cId="2547816265" sldId="270"/>
            <ac:spMk id="14" creationId="{42480CD1-FBD7-E7C9-9559-948DCE743047}"/>
          </ac:spMkLst>
        </pc:spChg>
        <pc:spChg chg="add mod ord">
          <ac:chgData name="Julián Mansilla" userId="f65fa5975c00c2ab" providerId="Windows Live" clId="Web-{13D110F5-7F86-4A5B-8298-280F6FB8D25C}" dt="2022-05-13T02:07:38.916" v="761"/>
          <ac:spMkLst>
            <pc:docMk/>
            <pc:sldMk cId="2547816265" sldId="270"/>
            <ac:spMk id="17" creationId="{80C86FB4-2EA3-00E6-3CCE-BBF8F3D21D28}"/>
          </ac:spMkLst>
        </pc:spChg>
        <pc:spChg chg="add mod ord">
          <ac:chgData name="Julián Mansilla" userId="f65fa5975c00c2ab" providerId="Windows Live" clId="Web-{13D110F5-7F86-4A5B-8298-280F6FB8D25C}" dt="2022-05-13T02:17:58.289" v="806" actId="14100"/>
          <ac:spMkLst>
            <pc:docMk/>
            <pc:sldMk cId="2547816265" sldId="270"/>
            <ac:spMk id="29" creationId="{A56690CE-8CD9-30EA-1E30-FF7758777599}"/>
          </ac:spMkLst>
        </pc:spChg>
        <pc:grpChg chg="add mod">
          <ac:chgData name="Julián Mansilla" userId="f65fa5975c00c2ab" providerId="Windows Live" clId="Web-{13D110F5-7F86-4A5B-8298-280F6FB8D25C}" dt="2022-05-13T02:05:29.651" v="738" actId="1076"/>
          <ac:grpSpMkLst>
            <pc:docMk/>
            <pc:sldMk cId="2547816265" sldId="270"/>
            <ac:grpSpMk id="15" creationId="{25878B5C-FDA0-70A8-91EA-50EE202D6C71}"/>
          </ac:grpSpMkLst>
        </pc:grpChg>
        <pc:grpChg chg="add mod">
          <ac:chgData name="Julián Mansilla" userId="f65fa5975c00c2ab" providerId="Windows Live" clId="Web-{13D110F5-7F86-4A5B-8298-280F6FB8D25C}" dt="2022-05-13T02:18:09.367" v="807" actId="1076"/>
          <ac:grpSpMkLst>
            <pc:docMk/>
            <pc:sldMk cId="2547816265" sldId="270"/>
            <ac:grpSpMk id="18" creationId="{C380401D-6161-5454-6B01-59FA55F228FC}"/>
          </ac:grpSpMkLst>
        </pc:grpChg>
        <pc:grpChg chg="add mod">
          <ac:chgData name="Julián Mansilla" userId="f65fa5975c00c2ab" providerId="Windows Live" clId="Web-{13D110F5-7F86-4A5B-8298-280F6FB8D25C}" dt="2022-05-13T02:17:42.492" v="801" actId="1076"/>
          <ac:grpSpMkLst>
            <pc:docMk/>
            <pc:sldMk cId="2547816265" sldId="270"/>
            <ac:grpSpMk id="25" creationId="{D705CC97-445B-3A24-80B7-92ADC2FD785F}"/>
          </ac:grpSpMkLst>
        </pc:grpChg>
        <pc:picChg chg="add del mod modCrop">
          <ac:chgData name="Julián Mansilla" userId="f65fa5975c00c2ab" providerId="Windows Live" clId="Web-{13D110F5-7F86-4A5B-8298-280F6FB8D25C}" dt="2022-05-13T01:59:40.418" v="698"/>
          <ac:picMkLst>
            <pc:docMk/>
            <pc:sldMk cId="2547816265" sldId="270"/>
            <ac:picMk id="11" creationId="{1986ED6B-5934-9123-1EF1-FF08504C02F8}"/>
          </ac:picMkLst>
        </pc:picChg>
        <pc:picChg chg="add mod">
          <ac:chgData name="Julián Mansilla" userId="f65fa5975c00c2ab" providerId="Windows Live" clId="Web-{13D110F5-7F86-4A5B-8298-280F6FB8D25C}" dt="2022-05-13T02:02:56.168" v="714" actId="1076"/>
          <ac:picMkLst>
            <pc:docMk/>
            <pc:sldMk cId="2547816265" sldId="270"/>
            <ac:picMk id="12" creationId="{4C0135E4-25B6-EBF4-F1A2-B0A1E0E897AE}"/>
          </ac:picMkLst>
        </pc:picChg>
        <pc:picChg chg="add del mod">
          <ac:chgData name="Julián Mansilla" userId="f65fa5975c00c2ab" providerId="Windows Live" clId="Web-{13D110F5-7F86-4A5B-8298-280F6FB8D25C}" dt="2022-05-13T02:06:21.885" v="747"/>
          <ac:picMkLst>
            <pc:docMk/>
            <pc:sldMk cId="2547816265" sldId="270"/>
            <ac:picMk id="16" creationId="{564E4C79-DE3E-E16B-19F9-C586F2AAFB94}"/>
          </ac:picMkLst>
        </pc:picChg>
        <pc:picChg chg="add mod">
          <ac:chgData name="Julián Mansilla" userId="f65fa5975c00c2ab" providerId="Windows Live" clId="Web-{13D110F5-7F86-4A5B-8298-280F6FB8D25C}" dt="2022-05-13T02:17:43.492" v="802" actId="1076"/>
          <ac:picMkLst>
            <pc:docMk/>
            <pc:sldMk cId="2547816265" sldId="270"/>
            <ac:picMk id="19" creationId="{798F83FA-D1D0-EF97-071A-DF0F3790B9B6}"/>
          </ac:picMkLst>
        </pc:picChg>
        <pc:picChg chg="add mod">
          <ac:chgData name="Julián Mansilla" userId="f65fa5975c00c2ab" providerId="Windows Live" clId="Web-{13D110F5-7F86-4A5B-8298-280F6FB8D25C}" dt="2022-05-13T02:11:45.931" v="768" actId="1076"/>
          <ac:picMkLst>
            <pc:docMk/>
            <pc:sldMk cId="2547816265" sldId="270"/>
            <ac:picMk id="21" creationId="{C4332965-3C8E-7C6E-C963-78219DCEF3AB}"/>
          </ac:picMkLst>
        </pc:picChg>
        <pc:picChg chg="add del mod">
          <ac:chgData name="Julián Mansilla" userId="f65fa5975c00c2ab" providerId="Windows Live" clId="Web-{13D110F5-7F86-4A5B-8298-280F6FB8D25C}" dt="2022-05-13T02:12:00.103" v="771"/>
          <ac:picMkLst>
            <pc:docMk/>
            <pc:sldMk cId="2547816265" sldId="270"/>
            <ac:picMk id="22" creationId="{C00C184B-40A2-6110-1F5A-CCBB482307DC}"/>
          </ac:picMkLst>
        </pc:picChg>
        <pc:picChg chg="add mod">
          <ac:chgData name="Julián Mansilla" userId="f65fa5975c00c2ab" providerId="Windows Live" clId="Web-{13D110F5-7F86-4A5B-8298-280F6FB8D25C}" dt="2022-05-13T02:12:49.821" v="776" actId="1076"/>
          <ac:picMkLst>
            <pc:docMk/>
            <pc:sldMk cId="2547816265" sldId="270"/>
            <ac:picMk id="24" creationId="{2B2BADBA-B3D7-9756-E9DC-EF869FA87A23}"/>
          </ac:picMkLst>
        </pc:picChg>
        <pc:picChg chg="add del mod">
          <ac:chgData name="Julián Mansilla" userId="f65fa5975c00c2ab" providerId="Windows Live" clId="Web-{13D110F5-7F86-4A5B-8298-280F6FB8D25C}" dt="2022-05-13T02:15:54.149" v="782"/>
          <ac:picMkLst>
            <pc:docMk/>
            <pc:sldMk cId="2547816265" sldId="270"/>
            <ac:picMk id="26" creationId="{8991D01F-1A78-EE0C-09A1-F288738B3842}"/>
          </ac:picMkLst>
        </pc:picChg>
        <pc:picChg chg="add mod">
          <ac:chgData name="Julián Mansilla" userId="f65fa5975c00c2ab" providerId="Windows Live" clId="Web-{13D110F5-7F86-4A5B-8298-280F6FB8D25C}" dt="2022-05-13T02:17:44.835" v="803" actId="1076"/>
          <ac:picMkLst>
            <pc:docMk/>
            <pc:sldMk cId="2547816265" sldId="270"/>
            <ac:picMk id="27" creationId="{5C44BBF0-23A8-6A89-C4D0-42902E46D895}"/>
          </ac:picMkLst>
        </pc:picChg>
      </pc:sldChg>
      <pc:sldChg chg="addSp delSp modSp addAnim delAnim modAnim">
        <pc:chgData name="Julián Mansilla" userId="f65fa5975c00c2ab" providerId="Windows Live" clId="Web-{13D110F5-7F86-4A5B-8298-280F6FB8D25C}" dt="2022-05-13T03:11:35.492" v="1094"/>
        <pc:sldMkLst>
          <pc:docMk/>
          <pc:sldMk cId="2108942985" sldId="272"/>
        </pc:sldMkLst>
        <pc:spChg chg="del">
          <ac:chgData name="Julián Mansilla" userId="f65fa5975c00c2ab" providerId="Windows Live" clId="Web-{13D110F5-7F86-4A5B-8298-280F6FB8D25C}" dt="2022-05-13T02:38:18.392" v="852"/>
          <ac:spMkLst>
            <pc:docMk/>
            <pc:sldMk cId="2108942985" sldId="272"/>
            <ac:spMk id="2" creationId="{1463E74F-42FA-AA9B-7808-50D307758FFD}"/>
          </ac:spMkLst>
        </pc:spChg>
        <pc:spChg chg="del">
          <ac:chgData name="Julián Mansilla" userId="f65fa5975c00c2ab" providerId="Windows Live" clId="Web-{13D110F5-7F86-4A5B-8298-280F6FB8D25C}" dt="2022-05-13T02:39:11.095" v="855"/>
          <ac:spMkLst>
            <pc:docMk/>
            <pc:sldMk cId="2108942985" sldId="272"/>
            <ac:spMk id="3" creationId="{C753904F-087B-0A5F-1DA6-062ADF8DE947}"/>
          </ac:spMkLst>
        </pc:spChg>
        <pc:spChg chg="add mod">
          <ac:chgData name="Julián Mansilla" userId="f65fa5975c00c2ab" providerId="Windows Live" clId="Web-{13D110F5-7F86-4A5B-8298-280F6FB8D25C}" dt="2022-05-13T02:40:51.517" v="864" actId="20577"/>
          <ac:spMkLst>
            <pc:docMk/>
            <pc:sldMk cId="2108942985" sldId="272"/>
            <ac:spMk id="7" creationId="{2433DC46-0798-B19E-1A8C-87A6CA866849}"/>
          </ac:spMkLst>
        </pc:spChg>
        <pc:spChg chg="add del mod">
          <ac:chgData name="Julián Mansilla" userId="f65fa5975c00c2ab" providerId="Windows Live" clId="Web-{13D110F5-7F86-4A5B-8298-280F6FB8D25C}" dt="2022-05-13T02:39:14.736" v="856"/>
          <ac:spMkLst>
            <pc:docMk/>
            <pc:sldMk cId="2108942985" sldId="272"/>
            <ac:spMk id="9" creationId="{5BE03CB2-645B-41B9-C648-559857C0B94C}"/>
          </ac:spMkLst>
        </pc:spChg>
        <pc:spChg chg="add mod ord">
          <ac:chgData name="Julián Mansilla" userId="f65fa5975c00c2ab" providerId="Windows Live" clId="Web-{13D110F5-7F86-4A5B-8298-280F6FB8D25C}" dt="2022-05-13T03:03:05.011" v="1014"/>
          <ac:spMkLst>
            <pc:docMk/>
            <pc:sldMk cId="2108942985" sldId="272"/>
            <ac:spMk id="12" creationId="{A616650B-1C90-A17E-E6C7-8FE3E423E111}"/>
          </ac:spMkLst>
        </pc:spChg>
        <pc:spChg chg="add mod">
          <ac:chgData name="Julián Mansilla" userId="f65fa5975c00c2ab" providerId="Windows Live" clId="Web-{13D110F5-7F86-4A5B-8298-280F6FB8D25C}" dt="2022-05-13T02:57:18.418" v="977"/>
          <ac:spMkLst>
            <pc:docMk/>
            <pc:sldMk cId="2108942985" sldId="272"/>
            <ac:spMk id="18" creationId="{A380A237-37F3-E949-24F2-5D366FB6C44C}"/>
          </ac:spMkLst>
        </pc:spChg>
        <pc:spChg chg="add mod">
          <ac:chgData name="Julián Mansilla" userId="f65fa5975c00c2ab" providerId="Windows Live" clId="Web-{13D110F5-7F86-4A5B-8298-280F6FB8D25C}" dt="2022-05-13T02:57:18.434" v="978"/>
          <ac:spMkLst>
            <pc:docMk/>
            <pc:sldMk cId="2108942985" sldId="272"/>
            <ac:spMk id="19" creationId="{792715DF-E068-4C12-026B-433078B1B2B9}"/>
          </ac:spMkLst>
        </pc:spChg>
        <pc:spChg chg="add mod">
          <ac:chgData name="Julián Mansilla" userId="f65fa5975c00c2ab" providerId="Windows Live" clId="Web-{13D110F5-7F86-4A5B-8298-280F6FB8D25C}" dt="2022-05-13T02:57:18.450" v="979"/>
          <ac:spMkLst>
            <pc:docMk/>
            <pc:sldMk cId="2108942985" sldId="272"/>
            <ac:spMk id="20" creationId="{CC7108A2-6E2E-4976-7704-40BBEA644577}"/>
          </ac:spMkLst>
        </pc:spChg>
        <pc:spChg chg="add mod">
          <ac:chgData name="Julián Mansilla" userId="f65fa5975c00c2ab" providerId="Windows Live" clId="Web-{13D110F5-7F86-4A5B-8298-280F6FB8D25C}" dt="2022-05-13T02:57:18.465" v="980"/>
          <ac:spMkLst>
            <pc:docMk/>
            <pc:sldMk cId="2108942985" sldId="272"/>
            <ac:spMk id="21" creationId="{6767D4B0-E5BA-CB1E-0850-1BEC3F3A2ADF}"/>
          </ac:spMkLst>
        </pc:spChg>
        <pc:spChg chg="add mod">
          <ac:chgData name="Julián Mansilla" userId="f65fa5975c00c2ab" providerId="Windows Live" clId="Web-{13D110F5-7F86-4A5B-8298-280F6FB8D25C}" dt="2022-05-13T02:57:03.387" v="974"/>
          <ac:spMkLst>
            <pc:docMk/>
            <pc:sldMk cId="2108942985" sldId="272"/>
            <ac:spMk id="24" creationId="{37A6FE3B-55C8-7AFD-8AEC-D96B92AE8D0E}"/>
          </ac:spMkLst>
        </pc:spChg>
        <pc:spChg chg="add mod">
          <ac:chgData name="Julián Mansilla" userId="f65fa5975c00c2ab" providerId="Windows Live" clId="Web-{13D110F5-7F86-4A5B-8298-280F6FB8D25C}" dt="2022-05-13T02:57:03.387" v="975"/>
          <ac:spMkLst>
            <pc:docMk/>
            <pc:sldMk cId="2108942985" sldId="272"/>
            <ac:spMk id="25" creationId="{47063D5A-EB44-901B-7D5F-B3A34D46E980}"/>
          </ac:spMkLst>
        </pc:spChg>
        <pc:spChg chg="add mod ord">
          <ac:chgData name="Julián Mansilla" userId="f65fa5975c00c2ab" providerId="Windows Live" clId="Web-{13D110F5-7F86-4A5B-8298-280F6FB8D25C}" dt="2022-05-13T02:57:03.403" v="976"/>
          <ac:spMkLst>
            <pc:docMk/>
            <pc:sldMk cId="2108942985" sldId="272"/>
            <ac:spMk id="26" creationId="{07E65864-E06F-B426-688A-85BCC5464273}"/>
          </ac:spMkLst>
        </pc:spChg>
        <pc:spChg chg="add mod">
          <ac:chgData name="Julián Mansilla" userId="f65fa5975c00c2ab" providerId="Windows Live" clId="Web-{13D110F5-7F86-4A5B-8298-280F6FB8D25C}" dt="2022-05-13T03:06:16.244" v="1054" actId="1076"/>
          <ac:spMkLst>
            <pc:docMk/>
            <pc:sldMk cId="2108942985" sldId="272"/>
            <ac:spMk id="32" creationId="{97E4C922-0550-451D-781B-C25BF25EFC48}"/>
          </ac:spMkLst>
        </pc:spChg>
        <pc:spChg chg="add mod">
          <ac:chgData name="Julián Mansilla" userId="f65fa5975c00c2ab" providerId="Windows Live" clId="Web-{13D110F5-7F86-4A5B-8298-280F6FB8D25C}" dt="2022-05-13T03:07:12.212" v="1069" actId="1076"/>
          <ac:spMkLst>
            <pc:docMk/>
            <pc:sldMk cId="2108942985" sldId="272"/>
            <ac:spMk id="34" creationId="{5870E9DE-D415-31DA-B307-3FF7E65F7DDF}"/>
          </ac:spMkLst>
        </pc:spChg>
        <pc:grpChg chg="add mod">
          <ac:chgData name="Julián Mansilla" userId="f65fa5975c00c2ab" providerId="Windows Live" clId="Web-{13D110F5-7F86-4A5B-8298-280F6FB8D25C}" dt="2022-05-13T02:47:26.718" v="899" actId="14100"/>
          <ac:grpSpMkLst>
            <pc:docMk/>
            <pc:sldMk cId="2108942985" sldId="272"/>
            <ac:grpSpMk id="15" creationId="{A4AA0E62-6AE5-6AF9-A81A-C8C4C257A90D}"/>
          </ac:grpSpMkLst>
        </pc:grpChg>
        <pc:grpChg chg="add mod">
          <ac:chgData name="Julián Mansilla" userId="f65fa5975c00c2ab" providerId="Windows Live" clId="Web-{13D110F5-7F86-4A5B-8298-280F6FB8D25C}" dt="2022-05-13T02:57:59.012" v="985" actId="1076"/>
          <ac:grpSpMkLst>
            <pc:docMk/>
            <pc:sldMk cId="2108942985" sldId="272"/>
            <ac:grpSpMk id="23" creationId="{B4381C97-3F01-C464-B5DF-455266785F31}"/>
          </ac:grpSpMkLst>
        </pc:grpChg>
        <pc:grpChg chg="add mod">
          <ac:chgData name="Julián Mansilla" userId="f65fa5975c00c2ab" providerId="Windows Live" clId="Web-{13D110F5-7F86-4A5B-8298-280F6FB8D25C}" dt="2022-05-13T02:57:59.028" v="986" actId="1076"/>
          <ac:grpSpMkLst>
            <pc:docMk/>
            <pc:sldMk cId="2108942985" sldId="272"/>
            <ac:grpSpMk id="27" creationId="{B5D278EE-F762-BDA3-E092-89053EB55841}"/>
          </ac:grpSpMkLst>
        </pc:grpChg>
        <pc:grpChg chg="add mod">
          <ac:chgData name="Julián Mansilla" userId="f65fa5975c00c2ab" providerId="Windows Live" clId="Web-{13D110F5-7F86-4A5B-8298-280F6FB8D25C}" dt="2022-05-13T03:04:53.494" v="1038" actId="1076"/>
          <ac:grpSpMkLst>
            <pc:docMk/>
            <pc:sldMk cId="2108942985" sldId="272"/>
            <ac:grpSpMk id="29" creationId="{78760ECB-043D-92FE-5AAA-C72BD114131A}"/>
          </ac:grpSpMkLst>
        </pc:grpChg>
        <pc:grpChg chg="add mod">
          <ac:chgData name="Julián Mansilla" userId="f65fa5975c00c2ab" providerId="Windows Live" clId="Web-{13D110F5-7F86-4A5B-8298-280F6FB8D25C}" dt="2022-05-13T03:04:51.916" v="1037" actId="1076"/>
          <ac:grpSpMkLst>
            <pc:docMk/>
            <pc:sldMk cId="2108942985" sldId="272"/>
            <ac:grpSpMk id="30" creationId="{886740DC-04E9-08F5-E982-BACA9972326D}"/>
          </ac:grpSpMkLst>
        </pc:grpChg>
        <pc:grpChg chg="add">
          <ac:chgData name="Julián Mansilla" userId="f65fa5975c00c2ab" providerId="Windows Live" clId="Web-{13D110F5-7F86-4A5B-8298-280F6FB8D25C}" dt="2022-05-13T03:11:03.993" v="1091"/>
          <ac:grpSpMkLst>
            <pc:docMk/>
            <pc:sldMk cId="2108942985" sldId="272"/>
            <ac:grpSpMk id="37" creationId="{E7445EA0-D321-E887-17F2-3F7C2D44F961}"/>
          </ac:grpSpMkLst>
        </pc:grpChg>
        <pc:picChg chg="add del mod">
          <ac:chgData name="Julián Mansilla" userId="f65fa5975c00c2ab" providerId="Windows Live" clId="Web-{13D110F5-7F86-4A5B-8298-280F6FB8D25C}" dt="2022-05-13T02:41:22.376" v="867"/>
          <ac:picMkLst>
            <pc:docMk/>
            <pc:sldMk cId="2108942985" sldId="272"/>
            <ac:picMk id="5" creationId="{8F1341EE-D67B-D144-DCB4-E7B58DF93C23}"/>
          </ac:picMkLst>
        </pc:picChg>
        <pc:picChg chg="add mod">
          <ac:chgData name="Julián Mansilla" userId="f65fa5975c00c2ab" providerId="Windows Live" clId="Web-{13D110F5-7F86-4A5B-8298-280F6FB8D25C}" dt="2022-05-13T03:02:53.901" v="1012"/>
          <ac:picMkLst>
            <pc:docMk/>
            <pc:sldMk cId="2108942985" sldId="272"/>
            <ac:picMk id="11" creationId="{4AB7C05B-509E-0E01-B198-8ACDA85766D6}"/>
          </ac:picMkLst>
        </pc:picChg>
        <pc:picChg chg="add mod">
          <ac:chgData name="Julián Mansilla" userId="f65fa5975c00c2ab" providerId="Windows Live" clId="Web-{13D110F5-7F86-4A5B-8298-280F6FB8D25C}" dt="2022-05-13T03:02:53.901" v="1011"/>
          <ac:picMkLst>
            <pc:docMk/>
            <pc:sldMk cId="2108942985" sldId="272"/>
            <ac:picMk id="13" creationId="{D52FE2D6-D2F8-5BE6-3AB5-E26668926F52}"/>
          </ac:picMkLst>
        </pc:picChg>
        <pc:picChg chg="add del mod">
          <ac:chgData name="Julián Mansilla" userId="f65fa5975c00c2ab" providerId="Windows Live" clId="Web-{13D110F5-7F86-4A5B-8298-280F6FB8D25C}" dt="2022-05-13T02:44:09.281" v="888"/>
          <ac:picMkLst>
            <pc:docMk/>
            <pc:sldMk cId="2108942985" sldId="272"/>
            <ac:picMk id="14" creationId="{83CC4B6D-18BD-9226-75FA-D52D3068544D}"/>
          </ac:picMkLst>
        </pc:picChg>
        <pc:picChg chg="add del mod modCrop">
          <ac:chgData name="Julián Mansilla" userId="f65fa5975c00c2ab" providerId="Windows Live" clId="Web-{13D110F5-7F86-4A5B-8298-280F6FB8D25C}" dt="2022-05-13T02:47:18.499" v="897"/>
          <ac:picMkLst>
            <pc:docMk/>
            <pc:sldMk cId="2108942985" sldId="272"/>
            <ac:picMk id="16" creationId="{36B86A6D-7589-261F-33E9-E33B4C0507B9}"/>
          </ac:picMkLst>
        </pc:picChg>
        <pc:picChg chg="add del mod">
          <ac:chgData name="Julián Mansilla" userId="f65fa5975c00c2ab" providerId="Windows Live" clId="Web-{13D110F5-7F86-4A5B-8298-280F6FB8D25C}" dt="2022-05-13T02:50:56.686" v="907"/>
          <ac:picMkLst>
            <pc:docMk/>
            <pc:sldMk cId="2108942985" sldId="272"/>
            <ac:picMk id="17" creationId="{B91B42D3-2E35-75F4-7C22-99059AFA39BC}"/>
          </ac:picMkLst>
        </pc:picChg>
        <pc:picChg chg="add mod ord">
          <ac:chgData name="Julián Mansilla" userId="f65fa5975c00c2ab" providerId="Windows Live" clId="Web-{13D110F5-7F86-4A5B-8298-280F6FB8D25C}" dt="2022-05-13T02:57:58.996" v="984" actId="1076"/>
          <ac:picMkLst>
            <pc:docMk/>
            <pc:sldMk cId="2108942985" sldId="272"/>
            <ac:picMk id="22" creationId="{942A2F80-096C-C6CE-F782-580CCAF5A39C}"/>
          </ac:picMkLst>
        </pc:picChg>
        <pc:picChg chg="add mod modCrop">
          <ac:chgData name="Julián Mansilla" userId="f65fa5975c00c2ab" providerId="Windows Live" clId="Web-{13D110F5-7F86-4A5B-8298-280F6FB8D25C}" dt="2022-05-13T03:04:05.073" v="1026"/>
          <ac:picMkLst>
            <pc:docMk/>
            <pc:sldMk cId="2108942985" sldId="272"/>
            <ac:picMk id="28" creationId="{54C060B6-013B-84C8-680B-25D6A70296FA}"/>
          </ac:picMkLst>
        </pc:picChg>
        <pc:picChg chg="add mod">
          <ac:chgData name="Julián Mansilla" userId="f65fa5975c00c2ab" providerId="Windows Live" clId="Web-{13D110F5-7F86-4A5B-8298-280F6FB8D25C}" dt="2022-05-13T03:09:22.821" v="1085" actId="1076"/>
          <ac:picMkLst>
            <pc:docMk/>
            <pc:sldMk cId="2108942985" sldId="272"/>
            <ac:picMk id="36" creationId="{B696A9A0-798D-4863-F330-639E6CF7921B}"/>
          </ac:picMkLst>
        </pc:picChg>
        <pc:cxnChg chg="add del mod">
          <ac:chgData name="Julián Mansilla" userId="f65fa5975c00c2ab" providerId="Windows Live" clId="Web-{13D110F5-7F86-4A5B-8298-280F6FB8D25C}" dt="2022-05-13T03:08:22.821" v="1076"/>
          <ac:cxnSpMkLst>
            <pc:docMk/>
            <pc:sldMk cId="2108942985" sldId="272"/>
            <ac:cxnSpMk id="35" creationId="{F91B7CBD-A97B-A22E-545E-D49151F0103D}"/>
          </ac:cxnSpMkLst>
        </pc:cxnChg>
      </pc:sldChg>
      <pc:sldChg chg="add del replId">
        <pc:chgData name="Julián Mansilla" userId="f65fa5975c00c2ab" providerId="Windows Live" clId="Web-{13D110F5-7F86-4A5B-8298-280F6FB8D25C}" dt="2022-05-13T02:01:10.918" v="700"/>
        <pc:sldMkLst>
          <pc:docMk/>
          <pc:sldMk cId="1887400544" sldId="276"/>
        </pc:sldMkLst>
      </pc:sldChg>
    </pc:docChg>
  </pc:docChgLst>
  <pc:docChgLst>
    <pc:chgData name="Julián Mansilla" userId="f65fa5975c00c2ab" providerId="Windows Live" clId="Web-{DCDDA4EC-2B3C-453C-B76F-725649D9E940}"/>
    <pc:docChg chg="modSld">
      <pc:chgData name="Julián Mansilla" userId="f65fa5975c00c2ab" providerId="Windows Live" clId="Web-{DCDDA4EC-2B3C-453C-B76F-725649D9E940}" dt="2022-05-12T22:05:39.309" v="719"/>
      <pc:docMkLst>
        <pc:docMk/>
      </pc:docMkLst>
      <pc:sldChg chg="addSp delSp modSp mod modTransition setBg addAnim delAnim modAnim">
        <pc:chgData name="Julián Mansilla" userId="f65fa5975c00c2ab" providerId="Windows Live" clId="Web-{DCDDA4EC-2B3C-453C-B76F-725649D9E940}" dt="2022-05-12T21:58:14.766" v="677"/>
        <pc:sldMkLst>
          <pc:docMk/>
          <pc:sldMk cId="1720309193" sldId="265"/>
        </pc:sldMkLst>
        <pc:spChg chg="mod">
          <ac:chgData name="Julián Mansilla" userId="f65fa5975c00c2ab" providerId="Windows Live" clId="Web-{DCDDA4EC-2B3C-453C-B76F-725649D9E940}" dt="2022-05-12T20:30:13.513" v="8" actId="1076"/>
          <ac:spMkLst>
            <pc:docMk/>
            <pc:sldMk cId="1720309193" sldId="265"/>
            <ac:spMk id="2" creationId="{252DE8BD-D1F4-99D3-615F-97187AACF324}"/>
          </ac:spMkLst>
        </pc:spChg>
        <pc:spChg chg="add del mod">
          <ac:chgData name="Julián Mansilla" userId="f65fa5975c00c2ab" providerId="Windows Live" clId="Web-{DCDDA4EC-2B3C-453C-B76F-725649D9E940}" dt="2022-05-12T20:39:10.915" v="53"/>
          <ac:spMkLst>
            <pc:docMk/>
            <pc:sldMk cId="1720309193" sldId="265"/>
            <ac:spMk id="4" creationId="{0F7AF2CE-9B47-F89E-E094-B7B2E62DBF87}"/>
          </ac:spMkLst>
        </pc:spChg>
        <pc:spChg chg="add del mod">
          <ac:chgData name="Julián Mansilla" userId="f65fa5975c00c2ab" providerId="Windows Live" clId="Web-{DCDDA4EC-2B3C-453C-B76F-725649D9E940}" dt="2022-05-12T20:39:44.758" v="61"/>
          <ac:spMkLst>
            <pc:docMk/>
            <pc:sldMk cId="1720309193" sldId="265"/>
            <ac:spMk id="6" creationId="{8BD8503B-B957-58B7-31A9-3223CFA72B7F}"/>
          </ac:spMkLst>
        </pc:spChg>
        <pc:spChg chg="mod">
          <ac:chgData name="Julián Mansilla" userId="f65fa5975c00c2ab" providerId="Windows Live" clId="Web-{DCDDA4EC-2B3C-453C-B76F-725649D9E940}" dt="2022-05-12T20:58:11.640" v="185" actId="20577"/>
          <ac:spMkLst>
            <pc:docMk/>
            <pc:sldMk cId="1720309193" sldId="265"/>
            <ac:spMk id="8" creationId="{3439CC41-A14D-AD38-4830-FF1B692DB86E}"/>
          </ac:spMkLst>
        </pc:spChg>
        <pc:spChg chg="mod">
          <ac:chgData name="Julián Mansilla" userId="f65fa5975c00c2ab" providerId="Windows Live" clId="Web-{DCDDA4EC-2B3C-453C-B76F-725649D9E940}" dt="2022-05-12T21:07:47.557" v="217" actId="20577"/>
          <ac:spMkLst>
            <pc:docMk/>
            <pc:sldMk cId="1720309193" sldId="265"/>
            <ac:spMk id="39" creationId="{3934F127-EF86-6243-FF9C-3BEB3D052DD0}"/>
          </ac:spMkLst>
        </pc:spChg>
        <pc:spChg chg="mod">
          <ac:chgData name="Julián Mansilla" userId="f65fa5975c00c2ab" providerId="Windows Live" clId="Web-{DCDDA4EC-2B3C-453C-B76F-725649D9E940}" dt="2022-05-12T21:07:53.572" v="218" actId="20577"/>
          <ac:spMkLst>
            <pc:docMk/>
            <pc:sldMk cId="1720309193" sldId="265"/>
            <ac:spMk id="42" creationId="{30204373-B446-4679-E9BF-4F495596F97E}"/>
          </ac:spMkLst>
        </pc:spChg>
        <pc:spChg chg="mod">
          <ac:chgData name="Julián Mansilla" userId="f65fa5975c00c2ab" providerId="Windows Live" clId="Web-{DCDDA4EC-2B3C-453C-B76F-725649D9E940}" dt="2022-05-12T20:32:12.996" v="21" actId="14100"/>
          <ac:spMkLst>
            <pc:docMk/>
            <pc:sldMk cId="1720309193" sldId="265"/>
            <ac:spMk id="43" creationId="{B8B2CF82-CE80-276F-DEE5-57F6299DE0E9}"/>
          </ac:spMkLst>
        </pc:spChg>
        <pc:grpChg chg="mod">
          <ac:chgData name="Julián Mansilla" userId="f65fa5975c00c2ab" providerId="Windows Live" clId="Web-{DCDDA4EC-2B3C-453C-B76F-725649D9E940}" dt="2022-05-12T20:31:48.809" v="18" actId="1076"/>
          <ac:grpSpMkLst>
            <pc:docMk/>
            <pc:sldMk cId="1720309193" sldId="265"/>
            <ac:grpSpMk id="28" creationId="{303991FB-9F95-8BA9-1B0A-7D840C85C9B1}"/>
          </ac:grpSpMkLst>
        </pc:grpChg>
        <pc:grpChg chg="mod">
          <ac:chgData name="Julián Mansilla" userId="f65fa5975c00c2ab" providerId="Windows Live" clId="Web-{DCDDA4EC-2B3C-453C-B76F-725649D9E940}" dt="2022-05-12T21:08:05.353" v="220" actId="14100"/>
          <ac:grpSpMkLst>
            <pc:docMk/>
            <pc:sldMk cId="1720309193" sldId="265"/>
            <ac:grpSpMk id="45" creationId="{54194E52-3827-9839-79A5-17F5C2C8C047}"/>
          </ac:grpSpMkLst>
        </pc:grpChg>
        <pc:grpChg chg="mod">
          <ac:chgData name="Julián Mansilla" userId="f65fa5975c00c2ab" providerId="Windows Live" clId="Web-{DCDDA4EC-2B3C-453C-B76F-725649D9E940}" dt="2022-05-12T20:31:37.684" v="17" actId="1076"/>
          <ac:grpSpMkLst>
            <pc:docMk/>
            <pc:sldMk cId="1720309193" sldId="265"/>
            <ac:grpSpMk id="46" creationId="{FAD26228-0006-AE6B-EB41-F1EF99E03F78}"/>
          </ac:grpSpMkLst>
        </pc:grpChg>
        <pc:picChg chg="mod ord">
          <ac:chgData name="Julián Mansilla" userId="f65fa5975c00c2ab" providerId="Windows Live" clId="Web-{DCDDA4EC-2B3C-453C-B76F-725649D9E940}" dt="2022-05-12T20:42:18.601" v="81"/>
          <ac:picMkLst>
            <pc:docMk/>
            <pc:sldMk cId="1720309193" sldId="265"/>
            <ac:picMk id="3" creationId="{FB517A26-DDE1-26C3-EED5-118AA9FBAE72}"/>
          </ac:picMkLst>
        </pc:picChg>
        <pc:picChg chg="add del mod ord">
          <ac:chgData name="Julián Mansilla" userId="f65fa5975c00c2ab" providerId="Windows Live" clId="Web-{DCDDA4EC-2B3C-453C-B76F-725649D9E940}" dt="2022-05-12T20:56:28.093" v="156"/>
          <ac:picMkLst>
            <pc:docMk/>
            <pc:sldMk cId="1720309193" sldId="265"/>
            <ac:picMk id="5" creationId="{4A1D2AEE-CF20-2986-3694-E322E677FFF6}"/>
          </ac:picMkLst>
        </pc:picChg>
        <pc:picChg chg="add mod">
          <ac:chgData name="Julián Mansilla" userId="f65fa5975c00c2ab" providerId="Windows Live" clId="Web-{DCDDA4EC-2B3C-453C-B76F-725649D9E940}" dt="2022-05-12T20:56:54.812" v="166" actId="1076"/>
          <ac:picMkLst>
            <pc:docMk/>
            <pc:sldMk cId="1720309193" sldId="265"/>
            <ac:picMk id="22" creationId="{E99ECD51-FDE5-2B56-9F5B-747D612C4E56}"/>
          </ac:picMkLst>
        </pc:picChg>
        <pc:picChg chg="mod modCrop">
          <ac:chgData name="Julián Mansilla" userId="f65fa5975c00c2ab" providerId="Windows Live" clId="Web-{DCDDA4EC-2B3C-453C-B76F-725649D9E940}" dt="2022-05-12T20:31:04.309" v="12"/>
          <ac:picMkLst>
            <pc:docMk/>
            <pc:sldMk cId="1720309193" sldId="265"/>
            <ac:picMk id="29" creationId="{B9C2E0FD-C95E-C131-1EAA-0E942BD51DEC}"/>
          </ac:picMkLst>
        </pc:picChg>
      </pc:sldChg>
      <pc:sldChg chg="addSp delSp modSp mod setBg addAnim delAnim">
        <pc:chgData name="Julián Mansilla" userId="f65fa5975c00c2ab" providerId="Windows Live" clId="Web-{DCDDA4EC-2B3C-453C-B76F-725649D9E940}" dt="2022-05-12T22:05:39.309" v="719"/>
        <pc:sldMkLst>
          <pc:docMk/>
          <pc:sldMk cId="1632505126" sldId="266"/>
        </pc:sldMkLst>
        <pc:spChg chg="del">
          <ac:chgData name="Julián Mansilla" userId="f65fa5975c00c2ab" providerId="Windows Live" clId="Web-{DCDDA4EC-2B3C-453C-B76F-725649D9E940}" dt="2022-05-12T20:42:52.975" v="84"/>
          <ac:spMkLst>
            <pc:docMk/>
            <pc:sldMk cId="1632505126" sldId="266"/>
            <ac:spMk id="2" creationId="{D4F90DB9-D6D2-3A82-DC91-562D330EBC7C}"/>
          </ac:spMkLst>
        </pc:spChg>
        <pc:spChg chg="del mod">
          <ac:chgData name="Julián Mansilla" userId="f65fa5975c00c2ab" providerId="Windows Live" clId="Web-{DCDDA4EC-2B3C-453C-B76F-725649D9E940}" dt="2022-05-12T20:51:55.924" v="131"/>
          <ac:spMkLst>
            <pc:docMk/>
            <pc:sldMk cId="1632505126" sldId="266"/>
            <ac:spMk id="3" creationId="{07437300-C53E-FCA9-4A77-111E45C11142}"/>
          </ac:spMkLst>
        </pc:spChg>
        <pc:spChg chg="add del mod">
          <ac:chgData name="Julián Mansilla" userId="f65fa5975c00c2ab" providerId="Windows Live" clId="Web-{DCDDA4EC-2B3C-453C-B76F-725649D9E940}" dt="2022-05-12T20:42:55.538" v="85"/>
          <ac:spMkLst>
            <pc:docMk/>
            <pc:sldMk cId="1632505126" sldId="266"/>
            <ac:spMk id="5" creationId="{1D940F8A-93E2-A473-5F00-ED3E12EB51F4}"/>
          </ac:spMkLst>
        </pc:spChg>
        <pc:spChg chg="add mod">
          <ac:chgData name="Julián Mansilla" userId="f65fa5975c00c2ab" providerId="Windows Live" clId="Web-{DCDDA4EC-2B3C-453C-B76F-725649D9E940}" dt="2022-05-12T21:00:00.748" v="194" actId="20577"/>
          <ac:spMkLst>
            <pc:docMk/>
            <pc:sldMk cId="1632505126" sldId="266"/>
            <ac:spMk id="7" creationId="{96CE17EB-D4E5-7D16-5446-6236539DA395}"/>
          </ac:spMkLst>
        </pc:spChg>
        <pc:spChg chg="add del mod">
          <ac:chgData name="Julián Mansilla" userId="f65fa5975c00c2ab" providerId="Windows Live" clId="Web-{DCDDA4EC-2B3C-453C-B76F-725649D9E940}" dt="2022-05-12T20:50:05.190" v="110"/>
          <ac:spMkLst>
            <pc:docMk/>
            <pc:sldMk cId="1632505126" sldId="266"/>
            <ac:spMk id="8" creationId="{D7121580-E004-C09C-5FEB-17E4942A6B80}"/>
          </ac:spMkLst>
        </pc:spChg>
        <pc:spChg chg="add mod">
          <ac:chgData name="Julián Mansilla" userId="f65fa5975c00c2ab" providerId="Windows Live" clId="Web-{DCDDA4EC-2B3C-453C-B76F-725649D9E940}" dt="2022-05-12T20:59:09.826" v="189" actId="1076"/>
          <ac:spMkLst>
            <pc:docMk/>
            <pc:sldMk cId="1632505126" sldId="266"/>
            <ac:spMk id="9" creationId="{0A0AF614-C2E5-8F3F-0873-AA0F3654D856}"/>
          </ac:spMkLst>
        </pc:spChg>
        <pc:spChg chg="add del mod">
          <ac:chgData name="Julián Mansilla" userId="f65fa5975c00c2ab" providerId="Windows Live" clId="Web-{DCDDA4EC-2B3C-453C-B76F-725649D9E940}" dt="2022-05-12T20:51:58.689" v="132"/>
          <ac:spMkLst>
            <pc:docMk/>
            <pc:sldMk cId="1632505126" sldId="266"/>
            <ac:spMk id="11" creationId="{9B6F6784-6680-83B5-AB8F-2B932CCA69D6}"/>
          </ac:spMkLst>
        </pc:spChg>
        <pc:spChg chg="add mod">
          <ac:chgData name="Julián Mansilla" userId="f65fa5975c00c2ab" providerId="Windows Live" clId="Web-{DCDDA4EC-2B3C-453C-B76F-725649D9E940}" dt="2022-05-12T21:44:51.413" v="597" actId="1076"/>
          <ac:spMkLst>
            <pc:docMk/>
            <pc:sldMk cId="1632505126" sldId="266"/>
            <ac:spMk id="12" creationId="{262239D8-7C57-6EA4-97A4-191D6B2E2F30}"/>
          </ac:spMkLst>
        </pc:spChg>
        <pc:spChg chg="add mod">
          <ac:chgData name="Julián Mansilla" userId="f65fa5975c00c2ab" providerId="Windows Live" clId="Web-{DCDDA4EC-2B3C-453C-B76F-725649D9E940}" dt="2022-05-12T21:10:05.727" v="229" actId="1076"/>
          <ac:spMkLst>
            <pc:docMk/>
            <pc:sldMk cId="1632505126" sldId="266"/>
            <ac:spMk id="14" creationId="{1A9DC041-D633-51C5-3B99-D74FAAB5FB21}"/>
          </ac:spMkLst>
        </pc:spChg>
        <pc:spChg chg="add mod">
          <ac:chgData name="Julián Mansilla" userId="f65fa5975c00c2ab" providerId="Windows Live" clId="Web-{DCDDA4EC-2B3C-453C-B76F-725649D9E940}" dt="2022-05-12T21:16:35.130" v="320" actId="1076"/>
          <ac:spMkLst>
            <pc:docMk/>
            <pc:sldMk cId="1632505126" sldId="266"/>
            <ac:spMk id="19" creationId="{72B45F89-3D4D-8C78-87D4-A1841913F6D3}"/>
          </ac:spMkLst>
        </pc:spChg>
        <pc:spChg chg="add del mod topLvl">
          <ac:chgData name="Julián Mansilla" userId="f65fa5975c00c2ab" providerId="Windows Live" clId="Web-{DCDDA4EC-2B3C-453C-B76F-725649D9E940}" dt="2022-05-12T21:59:34.593" v="678"/>
          <ac:spMkLst>
            <pc:docMk/>
            <pc:sldMk cId="1632505126" sldId="266"/>
            <ac:spMk id="20" creationId="{06A3C31A-B1C1-9994-69F6-6513F0A8A8E4}"/>
          </ac:spMkLst>
        </pc:spChg>
        <pc:spChg chg="add mod topLvl">
          <ac:chgData name="Julián Mansilla" userId="f65fa5975c00c2ab" providerId="Windows Live" clId="Web-{DCDDA4EC-2B3C-453C-B76F-725649D9E940}" dt="2022-05-12T21:17:21.177" v="325"/>
          <ac:spMkLst>
            <pc:docMk/>
            <pc:sldMk cId="1632505126" sldId="266"/>
            <ac:spMk id="21" creationId="{FD6BF6A0-8AEA-7080-45DD-4EAF5F770811}"/>
          </ac:spMkLst>
        </pc:spChg>
        <pc:spChg chg="add del mod">
          <ac:chgData name="Julián Mansilla" userId="f65fa5975c00c2ab" providerId="Windows Live" clId="Web-{DCDDA4EC-2B3C-453C-B76F-725649D9E940}" dt="2022-05-12T21:29:22.811" v="464"/>
          <ac:spMkLst>
            <pc:docMk/>
            <pc:sldMk cId="1632505126" sldId="266"/>
            <ac:spMk id="41" creationId="{ABD51AB4-EC6E-28A9-E286-370CD1474902}"/>
          </ac:spMkLst>
        </pc:spChg>
        <pc:spChg chg="add mod">
          <ac:chgData name="Julián Mansilla" userId="f65fa5975c00c2ab" providerId="Windows Live" clId="Web-{DCDDA4EC-2B3C-453C-B76F-725649D9E940}" dt="2022-05-12T21:44:41.476" v="595" actId="20577"/>
          <ac:spMkLst>
            <pc:docMk/>
            <pc:sldMk cId="1632505126" sldId="266"/>
            <ac:spMk id="65" creationId="{AEE56297-5467-9AE5-0812-2E915965A658}"/>
          </ac:spMkLst>
        </pc:spChg>
        <pc:spChg chg="mod">
          <ac:chgData name="Julián Mansilla" userId="f65fa5975c00c2ab" providerId="Windows Live" clId="Web-{DCDDA4EC-2B3C-453C-B76F-725649D9E940}" dt="2022-05-12T21:36:13.980" v="497"/>
          <ac:spMkLst>
            <pc:docMk/>
            <pc:sldMk cId="1632505126" sldId="266"/>
            <ac:spMk id="68" creationId="{D610EBB8-B889-F9FC-B9D1-3CD2C329CFB1}"/>
          </ac:spMkLst>
        </pc:spChg>
        <pc:spChg chg="add del mod">
          <ac:chgData name="Julián Mansilla" userId="f65fa5975c00c2ab" providerId="Windows Live" clId="Web-{DCDDA4EC-2B3C-453C-B76F-725649D9E940}" dt="2022-05-12T21:39:19.228" v="533"/>
          <ac:spMkLst>
            <pc:docMk/>
            <pc:sldMk cId="1632505126" sldId="266"/>
            <ac:spMk id="74" creationId="{AAF869CB-EC61-B9D9-43ED-19255C50EA0A}"/>
          </ac:spMkLst>
        </pc:spChg>
        <pc:spChg chg="add del mod ord">
          <ac:chgData name="Julián Mansilla" userId="f65fa5975c00c2ab" providerId="Windows Live" clId="Web-{DCDDA4EC-2B3C-453C-B76F-725649D9E940}" dt="2022-05-12T21:43:03.383" v="581"/>
          <ac:spMkLst>
            <pc:docMk/>
            <pc:sldMk cId="1632505126" sldId="266"/>
            <ac:spMk id="77" creationId="{3884FC34-9E86-BF12-516A-A44FAD7AC517}"/>
          </ac:spMkLst>
        </pc:spChg>
        <pc:spChg chg="add mod ord">
          <ac:chgData name="Julián Mansilla" userId="f65fa5975c00c2ab" providerId="Windows Live" clId="Web-{DCDDA4EC-2B3C-453C-B76F-725649D9E940}" dt="2022-05-12T22:00:04.452" v="684" actId="1076"/>
          <ac:spMkLst>
            <pc:docMk/>
            <pc:sldMk cId="1632505126" sldId="266"/>
            <ac:spMk id="78" creationId="{91F0D2B2-EFCF-CBD4-2CE9-ECDEBBDEBFF4}"/>
          </ac:spMkLst>
        </pc:spChg>
        <pc:spChg chg="add mod">
          <ac:chgData name="Julián Mansilla" userId="f65fa5975c00c2ab" providerId="Windows Live" clId="Web-{DCDDA4EC-2B3C-453C-B76F-725649D9E940}" dt="2022-05-12T22:04:06.731" v="707" actId="20577"/>
          <ac:spMkLst>
            <pc:docMk/>
            <pc:sldMk cId="1632505126" sldId="266"/>
            <ac:spMk id="81" creationId="{052412F8-41B9-4F55-ED7A-686795369720}"/>
          </ac:spMkLst>
        </pc:spChg>
        <pc:spChg chg="add mod ord">
          <ac:chgData name="Julián Mansilla" userId="f65fa5975c00c2ab" providerId="Windows Live" clId="Web-{DCDDA4EC-2B3C-453C-B76F-725649D9E940}" dt="2022-05-12T22:01:38.248" v="693" actId="14100"/>
          <ac:spMkLst>
            <pc:docMk/>
            <pc:sldMk cId="1632505126" sldId="266"/>
            <ac:spMk id="93" creationId="{810DE66A-B3FD-EB44-9E34-E1C1CDD45F3D}"/>
          </ac:spMkLst>
        </pc:spChg>
        <pc:spChg chg="add mod ord">
          <ac:chgData name="Julián Mansilla" userId="f65fa5975c00c2ab" providerId="Windows Live" clId="Web-{DCDDA4EC-2B3C-453C-B76F-725649D9E940}" dt="2022-05-12T22:02:28.045" v="699"/>
          <ac:spMkLst>
            <pc:docMk/>
            <pc:sldMk cId="1632505126" sldId="266"/>
            <ac:spMk id="94" creationId="{8D1CA713-7DDE-454B-095B-C9E0F130D5A2}"/>
          </ac:spMkLst>
        </pc:spChg>
        <pc:grpChg chg="add del">
          <ac:chgData name="Julián Mansilla" userId="f65fa5975c00c2ab" providerId="Windows Live" clId="Web-{DCDDA4EC-2B3C-453C-B76F-725649D9E940}" dt="2022-05-12T21:17:21.177" v="325"/>
          <ac:grpSpMkLst>
            <pc:docMk/>
            <pc:sldMk cId="1632505126" sldId="266"/>
            <ac:grpSpMk id="22" creationId="{561C1D64-C614-91AA-03B4-E18F66EB4F6E}"/>
          </ac:grpSpMkLst>
        </pc:grpChg>
        <pc:grpChg chg="add">
          <ac:chgData name="Julián Mansilla" userId="f65fa5975c00c2ab" providerId="Windows Live" clId="Web-{DCDDA4EC-2B3C-453C-B76F-725649D9E940}" dt="2022-05-12T21:17:29.614" v="326"/>
          <ac:grpSpMkLst>
            <pc:docMk/>
            <pc:sldMk cId="1632505126" sldId="266"/>
            <ac:grpSpMk id="23" creationId="{CB496FE5-3034-B4D7-EC33-3528474BA082}"/>
          </ac:grpSpMkLst>
        </pc:grpChg>
        <pc:grpChg chg="add mod">
          <ac:chgData name="Julián Mansilla" userId="f65fa5975c00c2ab" providerId="Windows Live" clId="Web-{DCDDA4EC-2B3C-453C-B76F-725649D9E940}" dt="2022-05-12T22:01:35.451" v="692" actId="1076"/>
          <ac:grpSpMkLst>
            <pc:docMk/>
            <pc:sldMk cId="1632505126" sldId="266"/>
            <ac:grpSpMk id="66" creationId="{A8A2164E-5E45-15B1-C98C-84302C0A1FA0}"/>
          </ac:grpSpMkLst>
        </pc:grpChg>
        <pc:grpChg chg="add del mod">
          <ac:chgData name="Julián Mansilla" userId="f65fa5975c00c2ab" providerId="Windows Live" clId="Web-{DCDDA4EC-2B3C-453C-B76F-725649D9E940}" dt="2022-05-12T21:36:38.136" v="499"/>
          <ac:grpSpMkLst>
            <pc:docMk/>
            <pc:sldMk cId="1632505126" sldId="266"/>
            <ac:grpSpMk id="70" creationId="{E63B5D2B-D2BA-BAF1-EBAA-3DBD7E499187}"/>
          </ac:grpSpMkLst>
        </pc:grpChg>
        <pc:grpChg chg="add del mod">
          <ac:chgData name="Julián Mansilla" userId="f65fa5975c00c2ab" providerId="Windows Live" clId="Web-{DCDDA4EC-2B3C-453C-B76F-725649D9E940}" dt="2022-05-12T22:00:13.827" v="686"/>
          <ac:grpSpMkLst>
            <pc:docMk/>
            <pc:sldMk cId="1632505126" sldId="266"/>
            <ac:grpSpMk id="79" creationId="{EE79933A-FF33-E51A-1B71-B580C3A13071}"/>
          </ac:grpSpMkLst>
        </pc:grpChg>
        <pc:grpChg chg="add mod">
          <ac:chgData name="Julián Mansilla" userId="f65fa5975c00c2ab" providerId="Windows Live" clId="Web-{DCDDA4EC-2B3C-453C-B76F-725649D9E940}" dt="2022-05-12T22:03:15.544" v="702" actId="1076"/>
          <ac:grpSpMkLst>
            <pc:docMk/>
            <pc:sldMk cId="1632505126" sldId="266"/>
            <ac:grpSpMk id="95" creationId="{E21695E2-F1E7-5E10-2E68-44A4FF8F993E}"/>
          </ac:grpSpMkLst>
        </pc:grpChg>
        <pc:grpChg chg="add">
          <ac:chgData name="Julián Mansilla" userId="f65fa5975c00c2ab" providerId="Windows Live" clId="Web-{DCDDA4EC-2B3C-453C-B76F-725649D9E940}" dt="2022-05-12T22:03:09.560" v="701"/>
          <ac:grpSpMkLst>
            <pc:docMk/>
            <pc:sldMk cId="1632505126" sldId="266"/>
            <ac:grpSpMk id="96" creationId="{7BAD9887-5B23-37B7-CB41-63119D69CD40}"/>
          </ac:grpSpMkLst>
        </pc:grpChg>
        <pc:grpChg chg="add">
          <ac:chgData name="Julián Mansilla" userId="f65fa5975c00c2ab" providerId="Windows Live" clId="Web-{DCDDA4EC-2B3C-453C-B76F-725649D9E940}" dt="2022-05-12T22:05:39.309" v="719"/>
          <ac:grpSpMkLst>
            <pc:docMk/>
            <pc:sldMk cId="1632505126" sldId="266"/>
            <ac:grpSpMk id="100" creationId="{D28FB63E-0EC2-DE0F-BA74-915D0131FB4C}"/>
          </ac:grpSpMkLst>
        </pc:grpChg>
        <pc:picChg chg="add del mod">
          <ac:chgData name="Julián Mansilla" userId="f65fa5975c00c2ab" providerId="Windows Live" clId="Web-{DCDDA4EC-2B3C-453C-B76F-725649D9E940}" dt="2022-05-12T20:56:26.250" v="155"/>
          <ac:picMkLst>
            <pc:docMk/>
            <pc:sldMk cId="1632505126" sldId="266"/>
            <ac:picMk id="13" creationId="{2B93E710-6EE7-2DCB-DB1E-18089EBB578A}"/>
          </ac:picMkLst>
        </pc:picChg>
        <pc:picChg chg="add mod">
          <ac:chgData name="Julián Mansilla" userId="f65fa5975c00c2ab" providerId="Windows Live" clId="Web-{DCDDA4EC-2B3C-453C-B76F-725649D9E940}" dt="2022-05-12T21:08:39.494" v="222" actId="1076"/>
          <ac:picMkLst>
            <pc:docMk/>
            <pc:sldMk cId="1632505126" sldId="266"/>
            <ac:picMk id="15" creationId="{A4A63FE7-8FA5-FEBC-2EBC-D23FBDCEC205}"/>
          </ac:picMkLst>
        </pc:picChg>
        <pc:picChg chg="add del mod">
          <ac:chgData name="Julián Mansilla" userId="f65fa5975c00c2ab" providerId="Windows Live" clId="Web-{DCDDA4EC-2B3C-453C-B76F-725649D9E940}" dt="2022-05-12T21:55:46.986" v="660"/>
          <ac:picMkLst>
            <pc:docMk/>
            <pc:sldMk cId="1632505126" sldId="266"/>
            <ac:picMk id="16" creationId="{AAA603DD-3DA9-ACBD-6940-49BB2DC65577}"/>
          </ac:picMkLst>
        </pc:picChg>
        <pc:picChg chg="add mod topLvl">
          <ac:chgData name="Julián Mansilla" userId="f65fa5975c00c2ab" providerId="Windows Live" clId="Web-{DCDDA4EC-2B3C-453C-B76F-725649D9E940}" dt="2022-05-12T21:17:21.177" v="325"/>
          <ac:picMkLst>
            <pc:docMk/>
            <pc:sldMk cId="1632505126" sldId="266"/>
            <ac:picMk id="18" creationId="{FEE281DE-DE0B-7B4F-BA4F-FCBE6C689609}"/>
          </ac:picMkLst>
        </pc:picChg>
        <pc:picChg chg="add del mod">
          <ac:chgData name="Julián Mansilla" userId="f65fa5975c00c2ab" providerId="Windows Live" clId="Web-{DCDDA4EC-2B3C-453C-B76F-725649D9E940}" dt="2022-05-12T21:26:13.422" v="361"/>
          <ac:picMkLst>
            <pc:docMk/>
            <pc:sldMk cId="1632505126" sldId="266"/>
            <ac:picMk id="24" creationId="{6516700F-7B57-425F-A7AD-17DB48071B75}"/>
          </ac:picMkLst>
        </pc:picChg>
        <pc:picChg chg="add mod">
          <ac:chgData name="Julián Mansilla" userId="f65fa5975c00c2ab" providerId="Windows Live" clId="Web-{DCDDA4EC-2B3C-453C-B76F-725649D9E940}" dt="2022-05-12T21:34:20.137" v="471" actId="1076"/>
          <ac:picMkLst>
            <pc:docMk/>
            <pc:sldMk cId="1632505126" sldId="266"/>
            <ac:picMk id="64" creationId="{E128CC6D-69AA-9C4F-6C9B-3BA44B2BAEF2}"/>
          </ac:picMkLst>
        </pc:picChg>
        <pc:picChg chg="add del mod">
          <ac:chgData name="Julián Mansilla" userId="f65fa5975c00c2ab" providerId="Windows Live" clId="Web-{DCDDA4EC-2B3C-453C-B76F-725649D9E940}" dt="2022-05-12T21:38:17.979" v="502"/>
          <ac:picMkLst>
            <pc:docMk/>
            <pc:sldMk cId="1632505126" sldId="266"/>
            <ac:picMk id="71" creationId="{E44E8AEB-7C73-42D7-F7D5-94A32E57FE28}"/>
          </ac:picMkLst>
        </pc:picChg>
        <pc:picChg chg="add mod modCrop">
          <ac:chgData name="Julián Mansilla" userId="f65fa5975c00c2ab" providerId="Windows Live" clId="Web-{DCDDA4EC-2B3C-453C-B76F-725649D9E940}" dt="2022-05-12T21:43:57.835" v="587" actId="1076"/>
          <ac:picMkLst>
            <pc:docMk/>
            <pc:sldMk cId="1632505126" sldId="266"/>
            <ac:picMk id="72" creationId="{2FDB26A5-3E45-7BF3-99B2-E4707993AFB0}"/>
          </ac:picMkLst>
        </pc:picChg>
        <pc:picChg chg="add mod">
          <ac:chgData name="Julián Mansilla" userId="f65fa5975c00c2ab" providerId="Windows Live" clId="Web-{DCDDA4EC-2B3C-453C-B76F-725649D9E940}" dt="2022-05-12T21:41:10.884" v="559" actId="1076"/>
          <ac:picMkLst>
            <pc:docMk/>
            <pc:sldMk cId="1632505126" sldId="266"/>
            <ac:picMk id="75" creationId="{EA5473A9-FDB9-125E-3947-17239FE8867F}"/>
          </ac:picMkLst>
        </pc:picChg>
        <pc:picChg chg="add mod">
          <ac:chgData name="Julián Mansilla" userId="f65fa5975c00c2ab" providerId="Windows Live" clId="Web-{DCDDA4EC-2B3C-453C-B76F-725649D9E940}" dt="2022-05-12T22:00:09.593" v="685" actId="1076"/>
          <ac:picMkLst>
            <pc:docMk/>
            <pc:sldMk cId="1632505126" sldId="266"/>
            <ac:picMk id="76" creationId="{F6BF9DAC-BD92-8234-0E86-C71F5BF7A71C}"/>
          </ac:picMkLst>
        </pc:picChg>
        <pc:picChg chg="add mod">
          <ac:chgData name="Julián Mansilla" userId="f65fa5975c00c2ab" providerId="Windows Live" clId="Web-{DCDDA4EC-2B3C-453C-B76F-725649D9E940}" dt="2022-05-12T22:05:32.762" v="716" actId="1076"/>
          <ac:picMkLst>
            <pc:docMk/>
            <pc:sldMk cId="1632505126" sldId="266"/>
            <ac:picMk id="97" creationId="{DD9CB395-5C76-90FF-A681-3B530FB8FBEC}"/>
          </ac:picMkLst>
        </pc:picChg>
        <pc:picChg chg="add mod">
          <ac:chgData name="Julián Mansilla" userId="f65fa5975c00c2ab" providerId="Windows Live" clId="Web-{DCDDA4EC-2B3C-453C-B76F-725649D9E940}" dt="2022-05-12T22:05:32.778" v="717" actId="1076"/>
          <ac:picMkLst>
            <pc:docMk/>
            <pc:sldMk cId="1632505126" sldId="266"/>
            <ac:picMk id="98" creationId="{1AB76D8B-9EFF-3BAE-09B7-648C308F35F2}"/>
          </ac:picMkLst>
        </pc:picChg>
        <pc:picChg chg="add mod">
          <ac:chgData name="Julián Mansilla" userId="f65fa5975c00c2ab" providerId="Windows Live" clId="Web-{DCDDA4EC-2B3C-453C-B76F-725649D9E940}" dt="2022-05-12T22:05:32.793" v="718" actId="1076"/>
          <ac:picMkLst>
            <pc:docMk/>
            <pc:sldMk cId="1632505126" sldId="266"/>
            <ac:picMk id="99" creationId="{6F96D1A5-C60B-4DEC-9350-03D101048050}"/>
          </ac:picMkLst>
        </pc:picChg>
        <pc:inkChg chg="add del">
          <ac:chgData name="Julián Mansilla" userId="f65fa5975c00c2ab" providerId="Windows Live" clId="Web-{DCDDA4EC-2B3C-453C-B76F-725649D9E940}" dt="2022-05-12T21:27:07.812" v="393"/>
          <ac:inkMkLst>
            <pc:docMk/>
            <pc:sldMk cId="1632505126" sldId="266"/>
            <ac:inkMk id="25" creationId="{0C3FEC93-E08E-BD4F-7E55-319888D98624}"/>
          </ac:inkMkLst>
        </pc:inkChg>
        <pc:inkChg chg="add del">
          <ac:chgData name="Julián Mansilla" userId="f65fa5975c00c2ab" providerId="Windows Live" clId="Web-{DCDDA4EC-2B3C-453C-B76F-725649D9E940}" dt="2022-05-12T21:27:07.812" v="392"/>
          <ac:inkMkLst>
            <pc:docMk/>
            <pc:sldMk cId="1632505126" sldId="266"/>
            <ac:inkMk id="26" creationId="{504D5D76-BF0C-5443-214D-78598E04EDDD}"/>
          </ac:inkMkLst>
        </pc:inkChg>
        <pc:inkChg chg="add del">
          <ac:chgData name="Julián Mansilla" userId="f65fa5975c00c2ab" providerId="Windows Live" clId="Web-{DCDDA4EC-2B3C-453C-B76F-725649D9E940}" dt="2022-05-12T21:26:31.797" v="365"/>
          <ac:inkMkLst>
            <pc:docMk/>
            <pc:sldMk cId="1632505126" sldId="266"/>
            <ac:inkMk id="27" creationId="{27FD4953-3DE3-6C49-9BC2-86408C0240FA}"/>
          </ac:inkMkLst>
        </pc:inkChg>
        <pc:inkChg chg="add del">
          <ac:chgData name="Julián Mansilla" userId="f65fa5975c00c2ab" providerId="Windows Live" clId="Web-{DCDDA4EC-2B3C-453C-B76F-725649D9E940}" dt="2022-05-12T21:26:35.016" v="367"/>
          <ac:inkMkLst>
            <pc:docMk/>
            <pc:sldMk cId="1632505126" sldId="266"/>
            <ac:inkMk id="28" creationId="{8CBFFA46-BE59-F22F-EC7A-C2D495767F82}"/>
          </ac:inkMkLst>
        </pc:inkChg>
        <pc:inkChg chg="add del">
          <ac:chgData name="Julián Mansilla" userId="f65fa5975c00c2ab" providerId="Windows Live" clId="Web-{DCDDA4EC-2B3C-453C-B76F-725649D9E940}" dt="2022-05-12T21:27:07.812" v="391"/>
          <ac:inkMkLst>
            <pc:docMk/>
            <pc:sldMk cId="1632505126" sldId="266"/>
            <ac:inkMk id="29" creationId="{AB7F3FA4-A785-628F-4A98-1CCF5185D672}"/>
          </ac:inkMkLst>
        </pc:inkChg>
        <pc:inkChg chg="add del">
          <ac:chgData name="Julián Mansilla" userId="f65fa5975c00c2ab" providerId="Windows Live" clId="Web-{DCDDA4EC-2B3C-453C-B76F-725649D9E940}" dt="2022-05-12T21:26:38.641" v="370"/>
          <ac:inkMkLst>
            <pc:docMk/>
            <pc:sldMk cId="1632505126" sldId="266"/>
            <ac:inkMk id="30" creationId="{7821992D-B5BA-58C6-D082-4692107FE242}"/>
          </ac:inkMkLst>
        </pc:inkChg>
        <pc:inkChg chg="add del">
          <ac:chgData name="Julián Mansilla" userId="f65fa5975c00c2ab" providerId="Windows Live" clId="Web-{DCDDA4EC-2B3C-453C-B76F-725649D9E940}" dt="2022-05-12T21:26:41.125" v="372"/>
          <ac:inkMkLst>
            <pc:docMk/>
            <pc:sldMk cId="1632505126" sldId="266"/>
            <ac:inkMk id="31" creationId="{C50D3D65-594F-A07D-91A8-DD805899C184}"/>
          </ac:inkMkLst>
        </pc:inkChg>
        <pc:inkChg chg="add del">
          <ac:chgData name="Julián Mansilla" userId="f65fa5975c00c2ab" providerId="Windows Live" clId="Web-{DCDDA4EC-2B3C-453C-B76F-725649D9E940}" dt="2022-05-12T21:27:07.812" v="390"/>
          <ac:inkMkLst>
            <pc:docMk/>
            <pc:sldMk cId="1632505126" sldId="266"/>
            <ac:inkMk id="32" creationId="{FC988986-C502-CA7C-B09B-0D3219FD24A6}"/>
          </ac:inkMkLst>
        </pc:inkChg>
        <pc:inkChg chg="add del">
          <ac:chgData name="Julián Mansilla" userId="f65fa5975c00c2ab" providerId="Windows Live" clId="Web-{DCDDA4EC-2B3C-453C-B76F-725649D9E940}" dt="2022-05-12T21:26:44.219" v="375"/>
          <ac:inkMkLst>
            <pc:docMk/>
            <pc:sldMk cId="1632505126" sldId="266"/>
            <ac:inkMk id="33" creationId="{0722E7BD-F40D-8790-D7E5-A2667B0EFB42}"/>
          </ac:inkMkLst>
        </pc:inkChg>
        <pc:inkChg chg="add del">
          <ac:chgData name="Julián Mansilla" userId="f65fa5975c00c2ab" providerId="Windows Live" clId="Web-{DCDDA4EC-2B3C-453C-B76F-725649D9E940}" dt="2022-05-12T21:27:07.812" v="389"/>
          <ac:inkMkLst>
            <pc:docMk/>
            <pc:sldMk cId="1632505126" sldId="266"/>
            <ac:inkMk id="34" creationId="{961AC9ED-8BE0-66D9-4A17-6801F4863D8C}"/>
          </ac:inkMkLst>
        </pc:inkChg>
        <pc:inkChg chg="add del">
          <ac:chgData name="Julián Mansilla" userId="f65fa5975c00c2ab" providerId="Windows Live" clId="Web-{DCDDA4EC-2B3C-453C-B76F-725649D9E940}" dt="2022-05-12T21:27:07.812" v="388"/>
          <ac:inkMkLst>
            <pc:docMk/>
            <pc:sldMk cId="1632505126" sldId="266"/>
            <ac:inkMk id="35" creationId="{F5F78FBA-1282-2848-82E4-352FBE1C0242}"/>
          </ac:inkMkLst>
        </pc:inkChg>
        <pc:inkChg chg="add del">
          <ac:chgData name="Julián Mansilla" userId="f65fa5975c00c2ab" providerId="Windows Live" clId="Web-{DCDDA4EC-2B3C-453C-B76F-725649D9E940}" dt="2022-05-12T21:27:07.812" v="387"/>
          <ac:inkMkLst>
            <pc:docMk/>
            <pc:sldMk cId="1632505126" sldId="266"/>
            <ac:inkMk id="36" creationId="{2A0542F2-9D6E-4A84-8330-16E09E6A0CC4}"/>
          </ac:inkMkLst>
        </pc:inkChg>
        <pc:inkChg chg="add del">
          <ac:chgData name="Julián Mansilla" userId="f65fa5975c00c2ab" providerId="Windows Live" clId="Web-{DCDDA4EC-2B3C-453C-B76F-725649D9E940}" dt="2022-05-12T21:27:07.812" v="386"/>
          <ac:inkMkLst>
            <pc:docMk/>
            <pc:sldMk cId="1632505126" sldId="266"/>
            <ac:inkMk id="37" creationId="{64CE203A-50F1-0525-3A02-18AFAD8E8ADA}"/>
          </ac:inkMkLst>
        </pc:inkChg>
        <pc:inkChg chg="add del">
          <ac:chgData name="Julián Mansilla" userId="f65fa5975c00c2ab" providerId="Windows Live" clId="Web-{DCDDA4EC-2B3C-453C-B76F-725649D9E940}" dt="2022-05-12T21:27:07.812" v="385"/>
          <ac:inkMkLst>
            <pc:docMk/>
            <pc:sldMk cId="1632505126" sldId="266"/>
            <ac:inkMk id="38" creationId="{D668EE72-967C-5C83-7F37-6E20D60F6E88}"/>
          </ac:inkMkLst>
        </pc:inkChg>
        <pc:inkChg chg="add del">
          <ac:chgData name="Julián Mansilla" userId="f65fa5975c00c2ab" providerId="Windows Live" clId="Web-{DCDDA4EC-2B3C-453C-B76F-725649D9E940}" dt="2022-05-12T21:27:07.812" v="384"/>
          <ac:inkMkLst>
            <pc:docMk/>
            <pc:sldMk cId="1632505126" sldId="266"/>
            <ac:inkMk id="39" creationId="{B0A76C22-5542-1AD2-4C5C-E0F51B283C95}"/>
          </ac:inkMkLst>
        </pc:inkChg>
        <pc:inkChg chg="add del">
          <ac:chgData name="Julián Mansilla" userId="f65fa5975c00c2ab" providerId="Windows Live" clId="Web-{DCDDA4EC-2B3C-453C-B76F-725649D9E940}" dt="2022-05-12T21:27:07.812" v="383"/>
          <ac:inkMkLst>
            <pc:docMk/>
            <pc:sldMk cId="1632505126" sldId="266"/>
            <ac:inkMk id="40" creationId="{9F03CA44-26A7-9F11-C7B6-FB1FDF63FEFC}"/>
          </ac:inkMkLst>
        </pc:inkChg>
        <pc:inkChg chg="add del">
          <ac:chgData name="Julián Mansilla" userId="f65fa5975c00c2ab" providerId="Windows Live" clId="Web-{DCDDA4EC-2B3C-453C-B76F-725649D9E940}" dt="2022-05-12T21:28:50.421" v="445"/>
          <ac:inkMkLst>
            <pc:docMk/>
            <pc:sldMk cId="1632505126" sldId="266"/>
            <ac:inkMk id="42" creationId="{958E5170-B720-6358-3637-3863D3DD39B7}"/>
          </ac:inkMkLst>
        </pc:inkChg>
        <pc:inkChg chg="add del">
          <ac:chgData name="Julián Mansilla" userId="f65fa5975c00c2ab" providerId="Windows Live" clId="Web-{DCDDA4EC-2B3C-453C-B76F-725649D9E940}" dt="2022-05-12T21:28:39.155" v="422"/>
          <ac:inkMkLst>
            <pc:docMk/>
            <pc:sldMk cId="1632505126" sldId="266"/>
            <ac:inkMk id="43" creationId="{A3EADC66-2EDF-0924-ED82-EC316DF2F99C}"/>
          </ac:inkMkLst>
        </pc:inkChg>
        <pc:inkChg chg="add del">
          <ac:chgData name="Julián Mansilla" userId="f65fa5975c00c2ab" providerId="Windows Live" clId="Web-{DCDDA4EC-2B3C-453C-B76F-725649D9E940}" dt="2022-05-12T21:28:39.155" v="421"/>
          <ac:inkMkLst>
            <pc:docMk/>
            <pc:sldMk cId="1632505126" sldId="266"/>
            <ac:inkMk id="44" creationId="{7A5C0BEF-72CD-9D9C-D530-8FE99CA7DF1B}"/>
          </ac:inkMkLst>
        </pc:inkChg>
        <pc:inkChg chg="add del">
          <ac:chgData name="Julián Mansilla" userId="f65fa5975c00c2ab" providerId="Windows Live" clId="Web-{DCDDA4EC-2B3C-453C-B76F-725649D9E940}" dt="2022-05-12T21:28:49.202" v="444"/>
          <ac:inkMkLst>
            <pc:docMk/>
            <pc:sldMk cId="1632505126" sldId="266"/>
            <ac:inkMk id="45" creationId="{459D05CB-69D6-A631-929F-E91E91BE968E}"/>
          </ac:inkMkLst>
        </pc:inkChg>
        <pc:inkChg chg="add del">
          <ac:chgData name="Julián Mansilla" userId="f65fa5975c00c2ab" providerId="Windows Live" clId="Web-{DCDDA4EC-2B3C-453C-B76F-725649D9E940}" dt="2022-05-12T21:28:08.328" v="409"/>
          <ac:inkMkLst>
            <pc:docMk/>
            <pc:sldMk cId="1632505126" sldId="266"/>
            <ac:inkMk id="46" creationId="{EFCEC63F-5472-B79F-5B62-33A2B345C770}"/>
          </ac:inkMkLst>
        </pc:inkChg>
        <pc:inkChg chg="add del">
          <ac:chgData name="Julián Mansilla" userId="f65fa5975c00c2ab" providerId="Windows Live" clId="Web-{DCDDA4EC-2B3C-453C-B76F-725649D9E940}" dt="2022-05-12T21:28:39.140" v="420"/>
          <ac:inkMkLst>
            <pc:docMk/>
            <pc:sldMk cId="1632505126" sldId="266"/>
            <ac:inkMk id="47" creationId="{8F0C5BFB-2722-56C3-66B9-9D8005EEA55F}"/>
          </ac:inkMkLst>
        </pc:inkChg>
        <pc:inkChg chg="add del">
          <ac:chgData name="Julián Mansilla" userId="f65fa5975c00c2ab" providerId="Windows Live" clId="Web-{DCDDA4EC-2B3C-453C-B76F-725649D9E940}" dt="2022-05-12T21:28:39.140" v="419"/>
          <ac:inkMkLst>
            <pc:docMk/>
            <pc:sldMk cId="1632505126" sldId="266"/>
            <ac:inkMk id="48" creationId="{23B184C9-B147-CA70-53F0-C4977DF0614A}"/>
          </ac:inkMkLst>
        </pc:inkChg>
        <pc:inkChg chg="add del">
          <ac:chgData name="Julián Mansilla" userId="f65fa5975c00c2ab" providerId="Windows Live" clId="Web-{DCDDA4EC-2B3C-453C-B76F-725649D9E940}" dt="2022-05-12T21:28:49.202" v="443"/>
          <ac:inkMkLst>
            <pc:docMk/>
            <pc:sldMk cId="1632505126" sldId="266"/>
            <ac:inkMk id="49" creationId="{91BA53BA-69CF-E5DA-5F97-1258599274A4}"/>
          </ac:inkMkLst>
        </pc:inkChg>
        <pc:inkChg chg="add del">
          <ac:chgData name="Julián Mansilla" userId="f65fa5975c00c2ab" providerId="Windows Live" clId="Web-{DCDDA4EC-2B3C-453C-B76F-725649D9E940}" dt="2022-05-12T21:28:49.202" v="442"/>
          <ac:inkMkLst>
            <pc:docMk/>
            <pc:sldMk cId="1632505126" sldId="266"/>
            <ac:inkMk id="50" creationId="{3BECE1EE-7F11-3076-C3D7-583A272AA7B9}"/>
          </ac:inkMkLst>
        </pc:inkChg>
        <pc:inkChg chg="add del">
          <ac:chgData name="Julián Mansilla" userId="f65fa5975c00c2ab" providerId="Windows Live" clId="Web-{DCDDA4EC-2B3C-453C-B76F-725649D9E940}" dt="2022-05-12T21:28:49.202" v="441"/>
          <ac:inkMkLst>
            <pc:docMk/>
            <pc:sldMk cId="1632505126" sldId="266"/>
            <ac:inkMk id="51" creationId="{96079A70-7F26-E6BA-B01A-26833920FAAE}"/>
          </ac:inkMkLst>
        </pc:inkChg>
        <pc:inkChg chg="add del">
          <ac:chgData name="Julián Mansilla" userId="f65fa5975c00c2ab" providerId="Windows Live" clId="Web-{DCDDA4EC-2B3C-453C-B76F-725649D9E940}" dt="2022-05-12T21:28:49.202" v="440"/>
          <ac:inkMkLst>
            <pc:docMk/>
            <pc:sldMk cId="1632505126" sldId="266"/>
            <ac:inkMk id="52" creationId="{F685645C-9765-E545-DD95-D6A89939778F}"/>
          </ac:inkMkLst>
        </pc:inkChg>
        <pc:inkChg chg="add del">
          <ac:chgData name="Julián Mansilla" userId="f65fa5975c00c2ab" providerId="Windows Live" clId="Web-{DCDDA4EC-2B3C-453C-B76F-725649D9E940}" dt="2022-05-12T21:28:15.906" v="417"/>
          <ac:inkMkLst>
            <pc:docMk/>
            <pc:sldMk cId="1632505126" sldId="266"/>
            <ac:inkMk id="53" creationId="{49306F22-6AF1-F223-CA6C-F13CF1D44A14}"/>
          </ac:inkMkLst>
        </pc:inkChg>
        <pc:inkChg chg="add del">
          <ac:chgData name="Julián Mansilla" userId="f65fa5975c00c2ab" providerId="Windows Live" clId="Web-{DCDDA4EC-2B3C-453C-B76F-725649D9E940}" dt="2022-05-12T21:28:49.202" v="439"/>
          <ac:inkMkLst>
            <pc:docMk/>
            <pc:sldMk cId="1632505126" sldId="266"/>
            <ac:inkMk id="54" creationId="{EC16EB21-2B53-5D53-DE6F-E37448E699FE}"/>
          </ac:inkMkLst>
        </pc:inkChg>
        <pc:inkChg chg="add del">
          <ac:chgData name="Julián Mansilla" userId="f65fa5975c00c2ab" providerId="Windows Live" clId="Web-{DCDDA4EC-2B3C-453C-B76F-725649D9E940}" dt="2022-05-12T21:29:01.202" v="447"/>
          <ac:inkMkLst>
            <pc:docMk/>
            <pc:sldMk cId="1632505126" sldId="266"/>
            <ac:inkMk id="55" creationId="{C690AD97-1B3F-AF00-A114-11BD429FC16C}"/>
          </ac:inkMkLst>
        </pc:inkChg>
        <pc:inkChg chg="add del">
          <ac:chgData name="Julián Mansilla" userId="f65fa5975c00c2ab" providerId="Windows Live" clId="Web-{DCDDA4EC-2B3C-453C-B76F-725649D9E940}" dt="2022-05-12T21:29:22.811" v="463"/>
          <ac:inkMkLst>
            <pc:docMk/>
            <pc:sldMk cId="1632505126" sldId="266"/>
            <ac:inkMk id="56" creationId="{5EF23CCF-A09A-C9E8-C6C8-59CDF25A8EAD}"/>
          </ac:inkMkLst>
        </pc:inkChg>
        <pc:inkChg chg="add del">
          <ac:chgData name="Julián Mansilla" userId="f65fa5975c00c2ab" providerId="Windows Live" clId="Web-{DCDDA4EC-2B3C-453C-B76F-725649D9E940}" dt="2022-05-12T21:29:22.811" v="462"/>
          <ac:inkMkLst>
            <pc:docMk/>
            <pc:sldMk cId="1632505126" sldId="266"/>
            <ac:inkMk id="57" creationId="{5BD76C5C-A577-BA7F-A575-03C4E2C58D25}"/>
          </ac:inkMkLst>
        </pc:inkChg>
        <pc:inkChg chg="add del">
          <ac:chgData name="Julián Mansilla" userId="f65fa5975c00c2ab" providerId="Windows Live" clId="Web-{DCDDA4EC-2B3C-453C-B76F-725649D9E940}" dt="2022-05-12T21:29:22.811" v="461"/>
          <ac:inkMkLst>
            <pc:docMk/>
            <pc:sldMk cId="1632505126" sldId="266"/>
            <ac:inkMk id="58" creationId="{46EEB78D-AC1F-3E03-FEA9-B2874E1D575B}"/>
          </ac:inkMkLst>
        </pc:inkChg>
        <pc:inkChg chg="add del">
          <ac:chgData name="Julián Mansilla" userId="f65fa5975c00c2ab" providerId="Windows Live" clId="Web-{DCDDA4EC-2B3C-453C-B76F-725649D9E940}" dt="2022-05-12T21:29:22.811" v="460"/>
          <ac:inkMkLst>
            <pc:docMk/>
            <pc:sldMk cId="1632505126" sldId="266"/>
            <ac:inkMk id="59" creationId="{E37D455D-EF14-FF0B-5F79-B93105A3B1F1}"/>
          </ac:inkMkLst>
        </pc:inkChg>
        <pc:inkChg chg="add del">
          <ac:chgData name="Julián Mansilla" userId="f65fa5975c00c2ab" providerId="Windows Live" clId="Web-{DCDDA4EC-2B3C-453C-B76F-725649D9E940}" dt="2022-05-12T21:29:22.811" v="459"/>
          <ac:inkMkLst>
            <pc:docMk/>
            <pc:sldMk cId="1632505126" sldId="266"/>
            <ac:inkMk id="60" creationId="{84AE0F37-946C-D2C7-D27C-EE2F1BAC0D9E}"/>
          </ac:inkMkLst>
        </pc:inkChg>
        <pc:inkChg chg="add del">
          <ac:chgData name="Julián Mansilla" userId="f65fa5975c00c2ab" providerId="Windows Live" clId="Web-{DCDDA4EC-2B3C-453C-B76F-725649D9E940}" dt="2022-05-12T21:29:22.811" v="458"/>
          <ac:inkMkLst>
            <pc:docMk/>
            <pc:sldMk cId="1632505126" sldId="266"/>
            <ac:inkMk id="61" creationId="{5C8909B7-FBD5-F5F6-831E-5792873AB83A}"/>
          </ac:inkMkLst>
        </pc:inkChg>
        <pc:inkChg chg="add del">
          <ac:chgData name="Julián Mansilla" userId="f65fa5975c00c2ab" providerId="Windows Live" clId="Web-{DCDDA4EC-2B3C-453C-B76F-725649D9E940}" dt="2022-05-12T21:29:22.811" v="457"/>
          <ac:inkMkLst>
            <pc:docMk/>
            <pc:sldMk cId="1632505126" sldId="266"/>
            <ac:inkMk id="62" creationId="{294DE551-592C-1287-411B-FBFB0383130D}"/>
          </ac:inkMkLst>
        </pc:inkChg>
        <pc:inkChg chg="add del">
          <ac:chgData name="Julián Mansilla" userId="f65fa5975c00c2ab" providerId="Windows Live" clId="Web-{DCDDA4EC-2B3C-453C-B76F-725649D9E940}" dt="2022-05-12T21:29:22.796" v="456"/>
          <ac:inkMkLst>
            <pc:docMk/>
            <pc:sldMk cId="1632505126" sldId="266"/>
            <ac:inkMk id="63" creationId="{4F96FEC3-FB29-307A-D019-21E1EC6B0B39}"/>
          </ac:inkMkLst>
        </pc:inkChg>
        <pc:inkChg chg="add del">
          <ac:chgData name="Julián Mansilla" userId="f65fa5975c00c2ab" providerId="Windows Live" clId="Web-{DCDDA4EC-2B3C-453C-B76F-725649D9E940}" dt="2022-05-12T21:53:06.143" v="638"/>
          <ac:inkMkLst>
            <pc:docMk/>
            <pc:sldMk cId="1632505126" sldId="266"/>
            <ac:inkMk id="82" creationId="{99939A20-7ECE-70E0-6AC6-545B8F3EF39B}"/>
          </ac:inkMkLst>
        </pc:inkChg>
        <pc:inkChg chg="add del">
          <ac:chgData name="Julián Mansilla" userId="f65fa5975c00c2ab" providerId="Windows Live" clId="Web-{DCDDA4EC-2B3C-453C-B76F-725649D9E940}" dt="2022-05-12T21:52:51.893" v="637"/>
          <ac:inkMkLst>
            <pc:docMk/>
            <pc:sldMk cId="1632505126" sldId="266"/>
            <ac:inkMk id="83" creationId="{2C74BF14-ABFE-190B-EE15-BEB7D8E64E34}"/>
          </ac:inkMkLst>
        </pc:inkChg>
        <pc:inkChg chg="add del">
          <ac:chgData name="Julián Mansilla" userId="f65fa5975c00c2ab" providerId="Windows Live" clId="Web-{DCDDA4EC-2B3C-453C-B76F-725649D9E940}" dt="2022-05-12T21:55:54.736" v="662"/>
          <ac:inkMkLst>
            <pc:docMk/>
            <pc:sldMk cId="1632505126" sldId="266"/>
            <ac:inkMk id="84" creationId="{B6A05AB7-AE2C-776C-9206-5B004012DA28}"/>
          </ac:inkMkLst>
        </pc:inkChg>
        <pc:inkChg chg="add del">
          <ac:chgData name="Julián Mansilla" userId="f65fa5975c00c2ab" providerId="Windows Live" clId="Web-{DCDDA4EC-2B3C-453C-B76F-725649D9E940}" dt="2022-05-12T21:55:55.782" v="663"/>
          <ac:inkMkLst>
            <pc:docMk/>
            <pc:sldMk cId="1632505126" sldId="266"/>
            <ac:inkMk id="85" creationId="{CF711F43-DA63-9E9A-282B-9F9EF318BB2C}"/>
          </ac:inkMkLst>
        </pc:inkChg>
        <pc:inkChg chg="add del">
          <ac:chgData name="Julián Mansilla" userId="f65fa5975c00c2ab" providerId="Windows Live" clId="Web-{DCDDA4EC-2B3C-453C-B76F-725649D9E940}" dt="2022-05-12T21:55:41.595" v="656"/>
          <ac:inkMkLst>
            <pc:docMk/>
            <pc:sldMk cId="1632505126" sldId="266"/>
            <ac:inkMk id="86" creationId="{77232EF2-8973-55E0-21C4-50FD9CDB2B6B}"/>
          </ac:inkMkLst>
        </pc:inkChg>
        <pc:inkChg chg="add del">
          <ac:chgData name="Julián Mansilla" userId="f65fa5975c00c2ab" providerId="Windows Live" clId="Web-{DCDDA4EC-2B3C-453C-B76F-725649D9E940}" dt="2022-05-12T21:55:42.408" v="657"/>
          <ac:inkMkLst>
            <pc:docMk/>
            <pc:sldMk cId="1632505126" sldId="266"/>
            <ac:inkMk id="87" creationId="{DB5E5B11-5969-D7E0-FD94-6CB1B4DDD670}"/>
          </ac:inkMkLst>
        </pc:inkChg>
        <pc:inkChg chg="add del">
          <ac:chgData name="Julián Mansilla" userId="f65fa5975c00c2ab" providerId="Windows Live" clId="Web-{DCDDA4EC-2B3C-453C-B76F-725649D9E940}" dt="2022-05-12T21:55:43.376" v="658"/>
          <ac:inkMkLst>
            <pc:docMk/>
            <pc:sldMk cId="1632505126" sldId="266"/>
            <ac:inkMk id="88" creationId="{28309B3B-0198-FECE-DE75-B395FB8F61B7}"/>
          </ac:inkMkLst>
        </pc:inkChg>
        <pc:inkChg chg="add del">
          <ac:chgData name="Julián Mansilla" userId="f65fa5975c00c2ab" providerId="Windows Live" clId="Web-{DCDDA4EC-2B3C-453C-B76F-725649D9E940}" dt="2022-05-12T21:55:51.704" v="661"/>
          <ac:inkMkLst>
            <pc:docMk/>
            <pc:sldMk cId="1632505126" sldId="266"/>
            <ac:inkMk id="89" creationId="{AAC55767-06CC-F02E-66E1-007C27355C9C}"/>
          </ac:inkMkLst>
        </pc:inkChg>
        <pc:inkChg chg="add del">
          <ac:chgData name="Julián Mansilla" userId="f65fa5975c00c2ab" providerId="Windows Live" clId="Web-{DCDDA4EC-2B3C-453C-B76F-725649D9E940}" dt="2022-05-12T21:55:32.017" v="655"/>
          <ac:inkMkLst>
            <pc:docMk/>
            <pc:sldMk cId="1632505126" sldId="266"/>
            <ac:inkMk id="90" creationId="{D9F40C32-CF75-16C9-9157-64BBA1372F07}"/>
          </ac:inkMkLst>
        </pc:inkChg>
        <pc:inkChg chg="add del">
          <ac:chgData name="Julián Mansilla" userId="f65fa5975c00c2ab" providerId="Windows Live" clId="Web-{DCDDA4EC-2B3C-453C-B76F-725649D9E940}" dt="2022-05-12T21:55:30.298" v="654"/>
          <ac:inkMkLst>
            <pc:docMk/>
            <pc:sldMk cId="1632505126" sldId="266"/>
            <ac:inkMk id="91" creationId="{20D51022-CBF4-5A55-81CF-54BFC909A7ED}"/>
          </ac:inkMkLst>
        </pc:inkChg>
      </pc:sldChg>
      <pc:sldChg chg="delSp modSp mod modClrScheme chgLayout">
        <pc:chgData name="Julián Mansilla" userId="f65fa5975c00c2ab" providerId="Windows Live" clId="Web-{DCDDA4EC-2B3C-453C-B76F-725649D9E940}" dt="2022-05-12T21:57:23.313" v="672"/>
        <pc:sldMkLst>
          <pc:docMk/>
          <pc:sldMk cId="26580414" sldId="267"/>
        </pc:sldMkLst>
        <pc:spChg chg="del">
          <ac:chgData name="Julián Mansilla" userId="f65fa5975c00c2ab" providerId="Windows Live" clId="Web-{DCDDA4EC-2B3C-453C-B76F-725649D9E940}" dt="2022-05-12T21:57:23.313" v="672"/>
          <ac:spMkLst>
            <pc:docMk/>
            <pc:sldMk cId="26580414" sldId="267"/>
            <ac:spMk id="2" creationId="{0B2A3054-BE13-13BE-5EE6-F092565955AB}"/>
          </ac:spMkLst>
        </pc:spChg>
        <pc:spChg chg="mod ord">
          <ac:chgData name="Julián Mansilla" userId="f65fa5975c00c2ab" providerId="Windows Live" clId="Web-{DCDDA4EC-2B3C-453C-B76F-725649D9E940}" dt="2022-05-12T21:57:23.313" v="672"/>
          <ac:spMkLst>
            <pc:docMk/>
            <pc:sldMk cId="26580414" sldId="267"/>
            <ac:spMk id="3" creationId="{82E8FF87-52A9-31B2-E60E-7CC8F31680D1}"/>
          </ac:spMkLst>
        </pc:spChg>
      </pc:sldChg>
    </pc:docChg>
  </pc:docChgLst>
  <pc:docChgLst>
    <pc:chgData name="Julián Mansilla" userId="f65fa5975c00c2ab" providerId="Windows Live" clId="Web-{4AC9DFC6-89B3-4409-AEEE-C6FF97151339}"/>
    <pc:docChg chg="modSld">
      <pc:chgData name="Julián Mansilla" userId="f65fa5975c00c2ab" providerId="Windows Live" clId="Web-{4AC9DFC6-89B3-4409-AEEE-C6FF97151339}" dt="2022-05-12T20:14:38.144" v="475"/>
      <pc:docMkLst>
        <pc:docMk/>
      </pc:docMkLst>
      <pc:sldChg chg="addSp delSp modSp addAnim delAnim">
        <pc:chgData name="Julián Mansilla" userId="f65fa5975c00c2ab" providerId="Windows Live" clId="Web-{4AC9DFC6-89B3-4409-AEEE-C6FF97151339}" dt="2022-05-12T20:14:38.144" v="475"/>
        <pc:sldMkLst>
          <pc:docMk/>
          <pc:sldMk cId="1720309193" sldId="265"/>
        </pc:sldMkLst>
        <pc:spChg chg="mod">
          <ac:chgData name="Julián Mansilla" userId="f65fa5975c00c2ab" providerId="Windows Live" clId="Web-{4AC9DFC6-89B3-4409-AEEE-C6FF97151339}" dt="2022-05-12T19:32:39.002" v="230" actId="20577"/>
          <ac:spMkLst>
            <pc:docMk/>
            <pc:sldMk cId="1720309193" sldId="265"/>
            <ac:spMk id="2" creationId="{252DE8BD-D1F4-99D3-615F-97187AACF324}"/>
          </ac:spMkLst>
        </pc:spChg>
        <pc:spChg chg="del">
          <ac:chgData name="Julián Mansilla" userId="f65fa5975c00c2ab" providerId="Windows Live" clId="Web-{4AC9DFC6-89B3-4409-AEEE-C6FF97151339}" dt="2022-05-12T16:54:45.598" v="0"/>
          <ac:spMkLst>
            <pc:docMk/>
            <pc:sldMk cId="1720309193" sldId="265"/>
            <ac:spMk id="3" creationId="{BAFD9043-1DF5-8162-748D-337173180122}"/>
          </ac:spMkLst>
        </pc:spChg>
        <pc:spChg chg="add del mod">
          <ac:chgData name="Julián Mansilla" userId="f65fa5975c00c2ab" providerId="Windows Live" clId="Web-{4AC9DFC6-89B3-4409-AEEE-C6FF97151339}" dt="2022-05-12T19:15:17.798" v="127"/>
          <ac:spMkLst>
            <pc:docMk/>
            <pc:sldMk cId="1720309193" sldId="265"/>
            <ac:spMk id="4" creationId="{2FF082F2-7986-E031-A768-D8DCCC3099EB}"/>
          </ac:spMkLst>
        </pc:spChg>
        <pc:spChg chg="add del mod">
          <ac:chgData name="Julián Mansilla" userId="f65fa5975c00c2ab" providerId="Windows Live" clId="Web-{4AC9DFC6-89B3-4409-AEEE-C6FF97151339}" dt="2022-05-12T17:07:27.951" v="66"/>
          <ac:spMkLst>
            <pc:docMk/>
            <pc:sldMk cId="1720309193" sldId="265"/>
            <ac:spMk id="6" creationId="{70CDC40D-0021-5550-A29A-6F236522445C}"/>
          </ac:spMkLst>
        </pc:spChg>
        <pc:spChg chg="add mod">
          <ac:chgData name="Julián Mansilla" userId="f65fa5975c00c2ab" providerId="Windows Live" clId="Web-{4AC9DFC6-89B3-4409-AEEE-C6FF97151339}" dt="2022-05-12T20:03:35.112" v="386" actId="20577"/>
          <ac:spMkLst>
            <pc:docMk/>
            <pc:sldMk cId="1720309193" sldId="265"/>
            <ac:spMk id="8" creationId="{3439CC41-A14D-AD38-4830-FF1B692DB86E}"/>
          </ac:spMkLst>
        </pc:spChg>
        <pc:spChg chg="add del mod ord">
          <ac:chgData name="Julián Mansilla" userId="f65fa5975c00c2ab" providerId="Windows Live" clId="Web-{4AC9DFC6-89B3-4409-AEEE-C6FF97151339}" dt="2022-05-12T19:24:02.986" v="184"/>
          <ac:spMkLst>
            <pc:docMk/>
            <pc:sldMk cId="1720309193" sldId="265"/>
            <ac:spMk id="16" creationId="{A2449B94-36BC-FCA6-2577-DB453F62E37F}"/>
          </ac:spMkLst>
        </pc:spChg>
        <pc:spChg chg="add del mod">
          <ac:chgData name="Julián Mansilla" userId="f65fa5975c00c2ab" providerId="Windows Live" clId="Web-{4AC9DFC6-89B3-4409-AEEE-C6FF97151339}" dt="2022-05-12T19:21:02.408" v="170"/>
          <ac:spMkLst>
            <pc:docMk/>
            <pc:sldMk cId="1720309193" sldId="265"/>
            <ac:spMk id="18" creationId="{A064075F-464F-9349-B1A6-8FEF6A34E70C}"/>
          </ac:spMkLst>
        </pc:spChg>
        <pc:spChg chg="add del mod">
          <ac:chgData name="Julián Mansilla" userId="f65fa5975c00c2ab" providerId="Windows Live" clId="Web-{4AC9DFC6-89B3-4409-AEEE-C6FF97151339}" dt="2022-05-12T19:25:34.439" v="194"/>
          <ac:spMkLst>
            <pc:docMk/>
            <pc:sldMk cId="1720309193" sldId="265"/>
            <ac:spMk id="22" creationId="{C92D2324-ACAE-A655-B81E-7E50BB0F6FBA}"/>
          </ac:spMkLst>
        </pc:spChg>
        <pc:spChg chg="add del mod">
          <ac:chgData name="Julián Mansilla" userId="f65fa5975c00c2ab" providerId="Windows Live" clId="Web-{4AC9DFC6-89B3-4409-AEEE-C6FF97151339}" dt="2022-05-12T19:37:06.439" v="245"/>
          <ac:spMkLst>
            <pc:docMk/>
            <pc:sldMk cId="1720309193" sldId="265"/>
            <ac:spMk id="25" creationId="{C5AFBC39-231D-17B7-3823-0D99B17F47CC}"/>
          </ac:spMkLst>
        </pc:spChg>
        <pc:spChg chg="del topLvl">
          <ac:chgData name="Julián Mansilla" userId="f65fa5975c00c2ab" providerId="Windows Live" clId="Web-{4AC9DFC6-89B3-4409-AEEE-C6FF97151339}" dt="2022-05-12T17:13:44.565" v="94"/>
          <ac:spMkLst>
            <pc:docMk/>
            <pc:sldMk cId="1720309193" sldId="265"/>
            <ac:spMk id="25" creationId="{D024B2CE-3540-088B-90E9-64A4BF9A7930}"/>
          </ac:spMkLst>
        </pc:spChg>
        <pc:spChg chg="add mod ord">
          <ac:chgData name="Julián Mansilla" userId="f65fa5975c00c2ab" providerId="Windows Live" clId="Web-{4AC9DFC6-89B3-4409-AEEE-C6FF97151339}" dt="2022-05-12T19:39:46.674" v="274"/>
          <ac:spMkLst>
            <pc:docMk/>
            <pc:sldMk cId="1720309193" sldId="265"/>
            <ac:spMk id="27" creationId="{01B474E5-6478-BEA7-D686-89AE1AFD32B8}"/>
          </ac:spMkLst>
        </pc:spChg>
        <pc:spChg chg="del topLvl">
          <ac:chgData name="Julián Mansilla" userId="f65fa5975c00c2ab" providerId="Windows Live" clId="Web-{4AC9DFC6-89B3-4409-AEEE-C6FF97151339}" dt="2022-05-12T17:13:44.565" v="93"/>
          <ac:spMkLst>
            <pc:docMk/>
            <pc:sldMk cId="1720309193" sldId="265"/>
            <ac:spMk id="29" creationId="{B15D2B48-D2F2-7CC8-5BCF-2C8E7A17EE3A}"/>
          </ac:spMkLst>
        </pc:spChg>
        <pc:spChg chg="del topLvl">
          <ac:chgData name="Julián Mansilla" userId="f65fa5975c00c2ab" providerId="Windows Live" clId="Web-{4AC9DFC6-89B3-4409-AEEE-C6FF97151339}" dt="2022-05-12T17:13:44.565" v="92"/>
          <ac:spMkLst>
            <pc:docMk/>
            <pc:sldMk cId="1720309193" sldId="265"/>
            <ac:spMk id="30" creationId="{48FFD560-9313-1C3D-A06A-649130168DB0}"/>
          </ac:spMkLst>
        </pc:spChg>
        <pc:spChg chg="del topLvl">
          <ac:chgData name="Julián Mansilla" userId="f65fa5975c00c2ab" providerId="Windows Live" clId="Web-{4AC9DFC6-89B3-4409-AEEE-C6FF97151339}" dt="2022-05-12T17:13:44.565" v="91"/>
          <ac:spMkLst>
            <pc:docMk/>
            <pc:sldMk cId="1720309193" sldId="265"/>
            <ac:spMk id="31" creationId="{3789E340-FAB6-4DB4-F025-594DAFDA7694}"/>
          </ac:spMkLst>
        </pc:spChg>
        <pc:spChg chg="add del mod">
          <ac:chgData name="Julián Mansilla" userId="f65fa5975c00c2ab" providerId="Windows Live" clId="Web-{4AC9DFC6-89B3-4409-AEEE-C6FF97151339}" dt="2022-05-12T19:59:41.206" v="341"/>
          <ac:spMkLst>
            <pc:docMk/>
            <pc:sldMk cId="1720309193" sldId="265"/>
            <ac:spMk id="32" creationId="{4D6C2185-4793-BF57-FA6E-244DBE7CFEC5}"/>
          </ac:spMkLst>
        </pc:spChg>
        <pc:spChg chg="del topLvl">
          <ac:chgData name="Julián Mansilla" userId="f65fa5975c00c2ab" providerId="Windows Live" clId="Web-{4AC9DFC6-89B3-4409-AEEE-C6FF97151339}" dt="2022-05-12T17:13:44.565" v="90"/>
          <ac:spMkLst>
            <pc:docMk/>
            <pc:sldMk cId="1720309193" sldId="265"/>
            <ac:spMk id="32" creationId="{C8673B0B-B44E-95EE-DEAA-5A37D1578C32}"/>
          </ac:spMkLst>
        </pc:spChg>
        <pc:spChg chg="del topLvl">
          <ac:chgData name="Julián Mansilla" userId="f65fa5975c00c2ab" providerId="Windows Live" clId="Web-{4AC9DFC6-89B3-4409-AEEE-C6FF97151339}" dt="2022-05-12T17:13:44.550" v="89"/>
          <ac:spMkLst>
            <pc:docMk/>
            <pc:sldMk cId="1720309193" sldId="265"/>
            <ac:spMk id="33" creationId="{4B269306-7C42-CD64-B2B4-82E83E300B91}"/>
          </ac:spMkLst>
        </pc:spChg>
        <pc:spChg chg="add del mod">
          <ac:chgData name="Julián Mansilla" userId="f65fa5975c00c2ab" providerId="Windows Live" clId="Web-{4AC9DFC6-89B3-4409-AEEE-C6FF97151339}" dt="2022-05-12T20:00:16.972" v="348"/>
          <ac:spMkLst>
            <pc:docMk/>
            <pc:sldMk cId="1720309193" sldId="265"/>
            <ac:spMk id="33" creationId="{57CF1A3B-2A9D-5043-1B1E-0BDB073121BE}"/>
          </ac:spMkLst>
        </pc:spChg>
        <pc:spChg chg="del topLvl">
          <ac:chgData name="Julián Mansilla" userId="f65fa5975c00c2ab" providerId="Windows Live" clId="Web-{4AC9DFC6-89B3-4409-AEEE-C6FF97151339}" dt="2022-05-12T17:13:44.550" v="88"/>
          <ac:spMkLst>
            <pc:docMk/>
            <pc:sldMk cId="1720309193" sldId="265"/>
            <ac:spMk id="34" creationId="{68F76815-E5D8-1062-81E3-F3C20F7CDE9A}"/>
          </ac:spMkLst>
        </pc:spChg>
        <pc:spChg chg="add del mod">
          <ac:chgData name="Julián Mansilla" userId="f65fa5975c00c2ab" providerId="Windows Live" clId="Web-{4AC9DFC6-89B3-4409-AEEE-C6FF97151339}" dt="2022-05-12T20:02:55.503" v="374"/>
          <ac:spMkLst>
            <pc:docMk/>
            <pc:sldMk cId="1720309193" sldId="265"/>
            <ac:spMk id="37" creationId="{807DF891-F564-3155-CE98-1C91D6586C46}"/>
          </ac:spMkLst>
        </pc:spChg>
        <pc:spChg chg="add mod">
          <ac:chgData name="Julián Mansilla" userId="f65fa5975c00c2ab" providerId="Windows Live" clId="Web-{4AC9DFC6-89B3-4409-AEEE-C6FF97151339}" dt="2022-05-12T20:04:28.253" v="397" actId="14100"/>
          <ac:spMkLst>
            <pc:docMk/>
            <pc:sldMk cId="1720309193" sldId="265"/>
            <ac:spMk id="39" creationId="{3934F127-EF86-6243-FF9C-3BEB3D052DD0}"/>
          </ac:spMkLst>
        </pc:spChg>
        <pc:spChg chg="add del">
          <ac:chgData name="Julián Mansilla" userId="f65fa5975c00c2ab" providerId="Windows Live" clId="Web-{4AC9DFC6-89B3-4409-AEEE-C6FF97151339}" dt="2022-05-12T20:04:34.065" v="399"/>
          <ac:spMkLst>
            <pc:docMk/>
            <pc:sldMk cId="1720309193" sldId="265"/>
            <ac:spMk id="41" creationId="{4268CB3E-BF96-F951-2FD6-679F50F3F066}"/>
          </ac:spMkLst>
        </pc:spChg>
        <pc:spChg chg="add del mod">
          <ac:chgData name="Julián Mansilla" userId="f65fa5975c00c2ab" providerId="Windows Live" clId="Web-{4AC9DFC6-89B3-4409-AEEE-C6FF97151339}" dt="2022-05-12T17:19:29.257" v="109"/>
          <ac:spMkLst>
            <pc:docMk/>
            <pc:sldMk cId="1720309193" sldId="265"/>
            <ac:spMk id="42" creationId="{1DB39092-CAAA-C7FB-E938-F8B0C479E8BB}"/>
          </ac:spMkLst>
        </pc:spChg>
        <pc:spChg chg="add mod">
          <ac:chgData name="Julián Mansilla" userId="f65fa5975c00c2ab" providerId="Windows Live" clId="Web-{4AC9DFC6-89B3-4409-AEEE-C6FF97151339}" dt="2022-05-12T20:04:46.190" v="403" actId="20577"/>
          <ac:spMkLst>
            <pc:docMk/>
            <pc:sldMk cId="1720309193" sldId="265"/>
            <ac:spMk id="42" creationId="{30204373-B446-4679-E9BF-4F495596F97E}"/>
          </ac:spMkLst>
        </pc:spChg>
        <pc:spChg chg="add mod ord">
          <ac:chgData name="Julián Mansilla" userId="f65fa5975c00c2ab" providerId="Windows Live" clId="Web-{4AC9DFC6-89B3-4409-AEEE-C6FF97151339}" dt="2022-05-12T20:07:20.800" v="417" actId="1076"/>
          <ac:spMkLst>
            <pc:docMk/>
            <pc:sldMk cId="1720309193" sldId="265"/>
            <ac:spMk id="43" creationId="{B8B2CF82-CE80-276F-DEE5-57F6299DE0E9}"/>
          </ac:spMkLst>
        </pc:spChg>
        <pc:spChg chg="add mod ord">
          <ac:chgData name="Julián Mansilla" userId="f65fa5975c00c2ab" providerId="Windows Live" clId="Web-{4AC9DFC6-89B3-4409-AEEE-C6FF97151339}" dt="2022-05-12T20:07:58.456" v="423" actId="14100"/>
          <ac:spMkLst>
            <pc:docMk/>
            <pc:sldMk cId="1720309193" sldId="265"/>
            <ac:spMk id="44" creationId="{E1F7985E-1935-CB2B-8069-7CF9A688DAF0}"/>
          </ac:spMkLst>
        </pc:spChg>
        <pc:spChg chg="add mod">
          <ac:chgData name="Julián Mansilla" userId="f65fa5975c00c2ab" providerId="Windows Live" clId="Web-{4AC9DFC6-89B3-4409-AEEE-C6FF97151339}" dt="2022-05-12T20:14:26.878" v="472" actId="1076"/>
          <ac:spMkLst>
            <pc:docMk/>
            <pc:sldMk cId="1720309193" sldId="265"/>
            <ac:spMk id="47" creationId="{C6F20F7E-DBC6-243C-9E6D-4349B506F3B7}"/>
          </ac:spMkLst>
        </pc:spChg>
        <pc:spChg chg="add del">
          <ac:chgData name="Julián Mansilla" userId="f65fa5975c00c2ab" providerId="Windows Live" clId="Web-{4AC9DFC6-89B3-4409-AEEE-C6FF97151339}" dt="2022-05-12T20:12:03.675" v="440"/>
          <ac:spMkLst>
            <pc:docMk/>
            <pc:sldMk cId="1720309193" sldId="265"/>
            <ac:spMk id="48" creationId="{1545C1C0-530B-DC24-0776-478C4DB6985F}"/>
          </ac:spMkLst>
        </pc:spChg>
        <pc:spChg chg="add mod">
          <ac:chgData name="Julián Mansilla" userId="f65fa5975c00c2ab" providerId="Windows Live" clId="Web-{4AC9DFC6-89B3-4409-AEEE-C6FF97151339}" dt="2022-05-12T20:14:22.441" v="471" actId="1076"/>
          <ac:spMkLst>
            <pc:docMk/>
            <pc:sldMk cId="1720309193" sldId="265"/>
            <ac:spMk id="49" creationId="{18F3A1B7-2AE1-C210-3A0D-DA43172621FA}"/>
          </ac:spMkLst>
        </pc:spChg>
        <pc:grpChg chg="add del mod">
          <ac:chgData name="Julián Mansilla" userId="f65fa5975c00c2ab" providerId="Windows Live" clId="Web-{4AC9DFC6-89B3-4409-AEEE-C6FF97151339}" dt="2022-05-12T17:13:11.690" v="83"/>
          <ac:grpSpMkLst>
            <pc:docMk/>
            <pc:sldMk cId="1720309193" sldId="265"/>
            <ac:grpSpMk id="21" creationId="{C611AA59-9C70-7996-83E8-7CEB8F402C90}"/>
          </ac:grpSpMkLst>
        </pc:grpChg>
        <pc:grpChg chg="del topLvl">
          <ac:chgData name="Julián Mansilla" userId="f65fa5975c00c2ab" providerId="Windows Live" clId="Web-{4AC9DFC6-89B3-4409-AEEE-C6FF97151339}" dt="2022-05-12T17:13:42.909" v="87"/>
          <ac:grpSpMkLst>
            <pc:docMk/>
            <pc:sldMk cId="1720309193" sldId="265"/>
            <ac:grpSpMk id="23" creationId="{1FDDE961-B224-9AF0-F342-7339C98DCF84}"/>
          </ac:grpSpMkLst>
        </pc:grpChg>
        <pc:grpChg chg="del topLvl">
          <ac:chgData name="Julián Mansilla" userId="f65fa5975c00c2ab" providerId="Windows Live" clId="Web-{4AC9DFC6-89B3-4409-AEEE-C6FF97151339}" dt="2022-05-12T17:13:48.143" v="95"/>
          <ac:grpSpMkLst>
            <pc:docMk/>
            <pc:sldMk cId="1720309193" sldId="265"/>
            <ac:grpSpMk id="26" creationId="{C8D3A889-5155-6BAA-542D-D777B9BD73F8}"/>
          </ac:grpSpMkLst>
        </pc:grpChg>
        <pc:grpChg chg="del topLvl">
          <ac:chgData name="Julián Mansilla" userId="f65fa5975c00c2ab" providerId="Windows Live" clId="Web-{4AC9DFC6-89B3-4409-AEEE-C6FF97151339}" dt="2022-05-12T17:13:49.284" v="96"/>
          <ac:grpSpMkLst>
            <pc:docMk/>
            <pc:sldMk cId="1720309193" sldId="265"/>
            <ac:grpSpMk id="27" creationId="{ED34CEFA-57A2-62F4-7619-9DF9AFCCB27D}"/>
          </ac:grpSpMkLst>
        </pc:grpChg>
        <pc:grpChg chg="del mod topLvl">
          <ac:chgData name="Julián Mansilla" userId="f65fa5975c00c2ab" providerId="Windows Live" clId="Web-{4AC9DFC6-89B3-4409-AEEE-C6FF97151339}" dt="2022-05-12T17:18:12.271" v="106"/>
          <ac:grpSpMkLst>
            <pc:docMk/>
            <pc:sldMk cId="1720309193" sldId="265"/>
            <ac:grpSpMk id="28" creationId="{064CAE45-8456-584C-53EB-07DBE9D82CD5}"/>
          </ac:grpSpMkLst>
        </pc:grpChg>
        <pc:grpChg chg="add mod">
          <ac:chgData name="Julián Mansilla" userId="f65fa5975c00c2ab" providerId="Windows Live" clId="Web-{4AC9DFC6-89B3-4409-AEEE-C6FF97151339}" dt="2022-05-12T20:11:58.316" v="439" actId="1076"/>
          <ac:grpSpMkLst>
            <pc:docMk/>
            <pc:sldMk cId="1720309193" sldId="265"/>
            <ac:grpSpMk id="28" creationId="{303991FB-9F95-8BA9-1B0A-7D840C85C9B1}"/>
          </ac:grpSpMkLst>
        </pc:grpChg>
        <pc:grpChg chg="add del">
          <ac:chgData name="Julián Mansilla" userId="f65fa5975c00c2ab" providerId="Windows Live" clId="Web-{4AC9DFC6-89B3-4409-AEEE-C6FF97151339}" dt="2022-05-12T17:13:21.377" v="85"/>
          <ac:grpSpMkLst>
            <pc:docMk/>
            <pc:sldMk cId="1720309193" sldId="265"/>
            <ac:grpSpMk id="41" creationId="{3275CE5D-028B-B94D-B9DF-F2C4B460737E}"/>
          </ac:grpSpMkLst>
        </pc:grpChg>
        <pc:grpChg chg="add ord">
          <ac:chgData name="Julián Mansilla" userId="f65fa5975c00c2ab" providerId="Windows Live" clId="Web-{4AC9DFC6-89B3-4409-AEEE-C6FF97151339}" dt="2022-05-12T20:10:36.081" v="434"/>
          <ac:grpSpMkLst>
            <pc:docMk/>
            <pc:sldMk cId="1720309193" sldId="265"/>
            <ac:grpSpMk id="45" creationId="{54194E52-3827-9839-79A5-17F5C2C8C047}"/>
          </ac:grpSpMkLst>
        </pc:grpChg>
        <pc:grpChg chg="add ord">
          <ac:chgData name="Julián Mansilla" userId="f65fa5975c00c2ab" providerId="Windows Live" clId="Web-{4AC9DFC6-89B3-4409-AEEE-C6FF97151339}" dt="2022-05-12T20:10:19.644" v="433"/>
          <ac:grpSpMkLst>
            <pc:docMk/>
            <pc:sldMk cId="1720309193" sldId="265"/>
            <ac:grpSpMk id="46" creationId="{FAD26228-0006-AE6B-EB41-F1EF99E03F78}"/>
          </ac:grpSpMkLst>
        </pc:grpChg>
        <pc:grpChg chg="add del mod">
          <ac:chgData name="Julián Mansilla" userId="f65fa5975c00c2ab" providerId="Windows Live" clId="Web-{4AC9DFC6-89B3-4409-AEEE-C6FF97151339}" dt="2022-05-12T20:14:38.144" v="475"/>
          <ac:grpSpMkLst>
            <pc:docMk/>
            <pc:sldMk cId="1720309193" sldId="265"/>
            <ac:grpSpMk id="50" creationId="{614398B4-2F51-783C-9CA7-81888885A5D8}"/>
          </ac:grpSpMkLst>
        </pc:grpChg>
        <pc:grpChg chg="add">
          <ac:chgData name="Julián Mansilla" userId="f65fa5975c00c2ab" providerId="Windows Live" clId="Web-{4AC9DFC6-89B3-4409-AEEE-C6FF97151339}" dt="2022-05-12T20:14:30.738" v="473"/>
          <ac:grpSpMkLst>
            <pc:docMk/>
            <pc:sldMk cId="1720309193" sldId="265"/>
            <ac:grpSpMk id="51" creationId="{45361881-E1FA-3142-7882-AA77E8D8EDB0}"/>
          </ac:grpSpMkLst>
        </pc:grpChg>
        <pc:picChg chg="add mod">
          <ac:chgData name="Julián Mansilla" userId="f65fa5975c00c2ab" providerId="Windows Live" clId="Web-{4AC9DFC6-89B3-4409-AEEE-C6FF97151339}" dt="2022-05-12T19:51:52.815" v="314" actId="1076"/>
          <ac:picMkLst>
            <pc:docMk/>
            <pc:sldMk cId="1720309193" sldId="265"/>
            <ac:picMk id="3" creationId="{FB517A26-DDE1-26C3-EED5-118AA9FBAE72}"/>
          </ac:picMkLst>
        </pc:picChg>
        <pc:picChg chg="add del mod ord">
          <ac:chgData name="Julián Mansilla" userId="f65fa5975c00c2ab" providerId="Windows Live" clId="Web-{4AC9DFC6-89B3-4409-AEEE-C6FF97151339}" dt="2022-05-12T16:55:02.755" v="4"/>
          <ac:picMkLst>
            <pc:docMk/>
            <pc:sldMk cId="1720309193" sldId="265"/>
            <ac:picMk id="4" creationId="{3A764A3F-D4BD-54C2-6AB8-F54BD81AE810}"/>
          </ac:picMkLst>
        </pc:picChg>
        <pc:picChg chg="add mod ord">
          <ac:chgData name="Julián Mansilla" userId="f65fa5975c00c2ab" providerId="Windows Live" clId="Web-{4AC9DFC6-89B3-4409-AEEE-C6FF97151339}" dt="2022-05-12T20:11:34.988" v="435" actId="1076"/>
          <ac:picMkLst>
            <pc:docMk/>
            <pc:sldMk cId="1720309193" sldId="265"/>
            <ac:picMk id="9" creationId="{9594CF8D-4AA6-D9E0-13D4-970690ABFB86}"/>
          </ac:picMkLst>
        </pc:picChg>
        <pc:picChg chg="mod">
          <ac:chgData name="Julián Mansilla" userId="f65fa5975c00c2ab" providerId="Windows Live" clId="Web-{4AC9DFC6-89B3-4409-AEEE-C6FF97151339}" dt="2022-05-12T17:11:54.392" v="81" actId="1076"/>
          <ac:picMkLst>
            <pc:docMk/>
            <pc:sldMk cId="1720309193" sldId="265"/>
            <ac:picMk id="13" creationId="{BF3D56B0-9905-6766-2CC4-FA39A777A81C}"/>
          </ac:picMkLst>
        </pc:picChg>
        <pc:picChg chg="add del mod">
          <ac:chgData name="Julián Mansilla" userId="f65fa5975c00c2ab" providerId="Windows Live" clId="Web-{4AC9DFC6-89B3-4409-AEEE-C6FF97151339}" dt="2022-05-12T19:21:02.408" v="171"/>
          <ac:picMkLst>
            <pc:docMk/>
            <pc:sldMk cId="1720309193" sldId="265"/>
            <ac:picMk id="17" creationId="{3A95F5D0-2254-D24D-559E-2B7DD27E15FD}"/>
          </ac:picMkLst>
        </pc:picChg>
        <pc:picChg chg="add del mod">
          <ac:chgData name="Julián Mansilla" userId="f65fa5975c00c2ab" providerId="Windows Live" clId="Web-{4AC9DFC6-89B3-4409-AEEE-C6FF97151339}" dt="2022-05-12T20:03:07.409" v="375"/>
          <ac:picMkLst>
            <pc:docMk/>
            <pc:sldMk cId="1720309193" sldId="265"/>
            <ac:picMk id="20" creationId="{3C36032C-9D38-BCB3-4C50-8BFA81EBAC31}"/>
          </ac:picMkLst>
        </pc:picChg>
        <pc:picChg chg="mod">
          <ac:chgData name="Julián Mansilla" userId="f65fa5975c00c2ab" providerId="Windows Live" clId="Web-{4AC9DFC6-89B3-4409-AEEE-C6FF97151339}" dt="2022-05-12T17:12:09.814" v="82" actId="1076"/>
          <ac:picMkLst>
            <pc:docMk/>
            <pc:sldMk cId="1720309193" sldId="265"/>
            <ac:picMk id="20" creationId="{65494714-19CC-09C1-77C0-B611E3FB4E8D}"/>
          </ac:picMkLst>
        </pc:picChg>
        <pc:picChg chg="add del mod">
          <ac:chgData name="Julián Mansilla" userId="f65fa5975c00c2ab" providerId="Windows Live" clId="Web-{4AC9DFC6-89B3-4409-AEEE-C6FF97151339}" dt="2022-05-12T19:25:34.439" v="195"/>
          <ac:picMkLst>
            <pc:docMk/>
            <pc:sldMk cId="1720309193" sldId="265"/>
            <ac:picMk id="21" creationId="{BD776D7A-0962-F02C-35DC-52D398E65FBA}"/>
          </ac:picMkLst>
        </pc:picChg>
        <pc:picChg chg="del topLvl">
          <ac:chgData name="Julián Mansilla" userId="f65fa5975c00c2ab" providerId="Windows Live" clId="Web-{4AC9DFC6-89B3-4409-AEEE-C6FF97151339}" dt="2022-05-12T17:13:28.893" v="86"/>
          <ac:picMkLst>
            <pc:docMk/>
            <pc:sldMk cId="1720309193" sldId="265"/>
            <ac:picMk id="24" creationId="{3B3F3564-D1BA-0DA4-7BD9-0589338CA353}"/>
          </ac:picMkLst>
        </pc:picChg>
        <pc:picChg chg="add mod ord modCrop">
          <ac:chgData name="Julián Mansilla" userId="f65fa5975c00c2ab" providerId="Windows Live" clId="Web-{4AC9DFC6-89B3-4409-AEEE-C6FF97151339}" dt="2022-05-12T20:07:49.425" v="422" actId="14100"/>
          <ac:picMkLst>
            <pc:docMk/>
            <pc:sldMk cId="1720309193" sldId="265"/>
            <ac:picMk id="29" creationId="{B9C2E0FD-C95E-C131-1EAA-0E942BD51DEC}"/>
          </ac:picMkLst>
        </pc:picChg>
        <pc:picChg chg="add del mod">
          <ac:chgData name="Julián Mansilla" userId="f65fa5975c00c2ab" providerId="Windows Live" clId="Web-{4AC9DFC6-89B3-4409-AEEE-C6FF97151339}" dt="2022-05-12T19:53:41.831" v="323"/>
          <ac:picMkLst>
            <pc:docMk/>
            <pc:sldMk cId="1720309193" sldId="265"/>
            <ac:picMk id="30" creationId="{DD65CA27-0E2A-B865-49E0-3CE5382C1D0C}"/>
          </ac:picMkLst>
        </pc:picChg>
        <pc:picChg chg="add del mod">
          <ac:chgData name="Julián Mansilla" userId="f65fa5975c00c2ab" providerId="Windows Live" clId="Web-{4AC9DFC6-89B3-4409-AEEE-C6FF97151339}" dt="2022-05-12T19:53:33.550" v="321"/>
          <ac:picMkLst>
            <pc:docMk/>
            <pc:sldMk cId="1720309193" sldId="265"/>
            <ac:picMk id="31" creationId="{166C56B4-C0CE-276E-95F4-6FEC0E8F493F}"/>
          </ac:picMkLst>
        </pc:picChg>
        <pc:picChg chg="add mod">
          <ac:chgData name="Julián Mansilla" userId="f65fa5975c00c2ab" providerId="Windows Live" clId="Web-{4AC9DFC6-89B3-4409-AEEE-C6FF97151339}" dt="2022-05-12T20:08:49.909" v="428"/>
          <ac:picMkLst>
            <pc:docMk/>
            <pc:sldMk cId="1720309193" sldId="265"/>
            <ac:picMk id="34" creationId="{D3D16916-0331-B380-26C9-644A22597582}"/>
          </ac:picMkLst>
        </pc:picChg>
        <pc:picChg chg="add del mod">
          <ac:chgData name="Julián Mansilla" userId="f65fa5975c00c2ab" providerId="Windows Live" clId="Web-{4AC9DFC6-89B3-4409-AEEE-C6FF97151339}" dt="2022-05-12T20:02:07.409" v="360"/>
          <ac:picMkLst>
            <pc:docMk/>
            <pc:sldMk cId="1720309193" sldId="265"/>
            <ac:picMk id="35" creationId="{1715D269-C7CB-C3F7-84E2-1A25AFBB8545}"/>
          </ac:picMkLst>
        </pc:picChg>
        <pc:picChg chg="mod">
          <ac:chgData name="Julián Mansilla" userId="f65fa5975c00c2ab" providerId="Windows Live" clId="Web-{4AC9DFC6-89B3-4409-AEEE-C6FF97151339}" dt="2022-05-12T17:14:00.565" v="99" actId="1076"/>
          <ac:picMkLst>
            <pc:docMk/>
            <pc:sldMk cId="1720309193" sldId="265"/>
            <ac:picMk id="36" creationId="{81EA393A-0D6A-993F-6BEC-21A546645A01}"/>
          </ac:picMkLst>
        </pc:picChg>
        <pc:picChg chg="add mod">
          <ac:chgData name="Julián Mansilla" userId="f65fa5975c00c2ab" providerId="Windows Live" clId="Web-{4AC9DFC6-89B3-4409-AEEE-C6FF97151339}" dt="2022-05-12T20:08:54.050" v="429"/>
          <ac:picMkLst>
            <pc:docMk/>
            <pc:sldMk cId="1720309193" sldId="265"/>
            <ac:picMk id="36" creationId="{B72AE9B6-124F-BBF7-87FC-1781C8582597}"/>
          </ac:picMkLst>
        </pc:picChg>
        <pc:inkChg chg="add del">
          <ac:chgData name="Julián Mansilla" userId="f65fa5975c00c2ab" providerId="Windows Live" clId="Web-{4AC9DFC6-89B3-4409-AEEE-C6FF97151339}" dt="2022-05-12T19:15:16.001" v="126"/>
          <ac:inkMkLst>
            <pc:docMk/>
            <pc:sldMk cId="1720309193" sldId="265"/>
            <ac:inkMk id="6" creationId="{FCF9F40B-AEF9-1040-E4EF-049B6B0E5FA2}"/>
          </ac:inkMkLst>
        </pc:inkChg>
        <pc:inkChg chg="add del">
          <ac:chgData name="Julián Mansilla" userId="f65fa5975c00c2ab" providerId="Windows Live" clId="Web-{4AC9DFC6-89B3-4409-AEEE-C6FF97151339}" dt="2022-05-12T19:15:01.876" v="123"/>
          <ac:inkMkLst>
            <pc:docMk/>
            <pc:sldMk cId="1720309193" sldId="265"/>
            <ac:inkMk id="7" creationId="{18A5C590-2161-53D4-A2AA-750595306B1C}"/>
          </ac:inkMkLst>
        </pc:inkChg>
        <pc:inkChg chg="add del mod">
          <ac:chgData name="Julián Mansilla" userId="f65fa5975c00c2ab" providerId="Windows Live" clId="Web-{4AC9DFC6-89B3-4409-AEEE-C6FF97151339}" dt="2022-05-12T19:17:52.814" v="143"/>
          <ac:inkMkLst>
            <pc:docMk/>
            <pc:sldMk cId="1720309193" sldId="265"/>
            <ac:inkMk id="10" creationId="{D2738AC6-3295-3DC1-AE9C-877F26811A34}"/>
          </ac:inkMkLst>
        </pc:inkChg>
        <pc:inkChg chg="add del">
          <ac:chgData name="Julián Mansilla" userId="f65fa5975c00c2ab" providerId="Windows Live" clId="Web-{4AC9DFC6-89B3-4409-AEEE-C6FF97151339}" dt="2022-05-12T19:17:25.454" v="135"/>
          <ac:inkMkLst>
            <pc:docMk/>
            <pc:sldMk cId="1720309193" sldId="265"/>
            <ac:inkMk id="11" creationId="{CBAD1321-2A10-DFE8-9307-F4AF3A36988E}"/>
          </ac:inkMkLst>
        </pc:inkChg>
        <pc:inkChg chg="add del">
          <ac:chgData name="Julián Mansilla" userId="f65fa5975c00c2ab" providerId="Windows Live" clId="Web-{4AC9DFC6-89B3-4409-AEEE-C6FF97151339}" dt="2022-05-12T19:17:34.907" v="137"/>
          <ac:inkMkLst>
            <pc:docMk/>
            <pc:sldMk cId="1720309193" sldId="265"/>
            <ac:inkMk id="12" creationId="{A9D5429C-C2BC-EC6F-5680-E4980F023190}"/>
          </ac:inkMkLst>
        </pc:inkChg>
        <pc:inkChg chg="add del">
          <ac:chgData name="Julián Mansilla" userId="f65fa5975c00c2ab" providerId="Windows Live" clId="Web-{4AC9DFC6-89B3-4409-AEEE-C6FF97151339}" dt="2022-05-12T19:17:48.704" v="141"/>
          <ac:inkMkLst>
            <pc:docMk/>
            <pc:sldMk cId="1720309193" sldId="265"/>
            <ac:inkMk id="13" creationId="{86E94576-B073-71F3-09D5-410852C879D2}"/>
          </ac:inkMkLst>
        </pc:inkChg>
        <pc:inkChg chg="add del">
          <ac:chgData name="Julián Mansilla" userId="f65fa5975c00c2ab" providerId="Windows Live" clId="Web-{4AC9DFC6-89B3-4409-AEEE-C6FF97151339}" dt="2022-05-12T19:17:47.814" v="140"/>
          <ac:inkMkLst>
            <pc:docMk/>
            <pc:sldMk cId="1720309193" sldId="265"/>
            <ac:inkMk id="14" creationId="{D5519064-EACD-D8DF-0CD7-AA2F97D4DCAC}"/>
          </ac:inkMkLst>
        </pc:inkChg>
        <pc:inkChg chg="add del">
          <ac:chgData name="Julián Mansilla" userId="f65fa5975c00c2ab" providerId="Windows Live" clId="Web-{4AC9DFC6-89B3-4409-AEEE-C6FF97151339}" dt="2022-05-12T19:18:38.720" v="145"/>
          <ac:inkMkLst>
            <pc:docMk/>
            <pc:sldMk cId="1720309193" sldId="265"/>
            <ac:inkMk id="15" creationId="{3714CD0B-3121-1881-1E75-06E342F230C6}"/>
          </ac:inkMkLst>
        </pc:inkChg>
        <pc:inkChg chg="add del">
          <ac:chgData name="Julián Mansilla" userId="f65fa5975c00c2ab" providerId="Windows Live" clId="Web-{4AC9DFC6-89B3-4409-AEEE-C6FF97151339}" dt="2022-05-12T17:19:53.304" v="111"/>
          <ac:inkMkLst>
            <pc:docMk/>
            <pc:sldMk cId="1720309193" sldId="265"/>
            <ac:inkMk id="43" creationId="{44E741B3-D42F-1E9C-A559-4AC6843556DE}"/>
          </ac:inkMkLst>
        </pc:inkChg>
        <pc:inkChg chg="add del">
          <ac:chgData name="Julián Mansilla" userId="f65fa5975c00c2ab" providerId="Windows Live" clId="Web-{4AC9DFC6-89B3-4409-AEEE-C6FF97151339}" dt="2022-05-12T17:20:48.258" v="114"/>
          <ac:inkMkLst>
            <pc:docMk/>
            <pc:sldMk cId="1720309193" sldId="265"/>
            <ac:inkMk id="44" creationId="{5BA21385-36F4-F2DD-0092-222AC609A706}"/>
          </ac:inkMkLst>
        </pc:inkChg>
        <pc:inkChg chg="add del">
          <ac:chgData name="Julián Mansilla" userId="f65fa5975c00c2ab" providerId="Windows Live" clId="Web-{4AC9DFC6-89B3-4409-AEEE-C6FF97151339}" dt="2022-05-12T17:20:58.617" v="116"/>
          <ac:inkMkLst>
            <pc:docMk/>
            <pc:sldMk cId="1720309193" sldId="265"/>
            <ac:inkMk id="45" creationId="{23B80B71-DADC-5D91-E525-0D9877524489}"/>
          </ac:inkMkLst>
        </pc:inkChg>
      </pc:sldChg>
    </pc:docChg>
  </pc:docChgLst>
  <pc:docChgLst>
    <pc:chgData name="Marcos Ditta" userId="ebec5530c871986c" providerId="LiveId" clId="{1131542C-882C-4C14-A385-E9B7E6990452}"/>
    <pc:docChg chg="undo custSel addSld delSld modSld modMainMaster">
      <pc:chgData name="Marcos Ditta" userId="ebec5530c871986c" providerId="LiveId" clId="{1131542C-882C-4C14-A385-E9B7E6990452}" dt="2022-05-13T04:57:23.725" v="4248"/>
      <pc:docMkLst>
        <pc:docMk/>
      </pc:docMkLst>
      <pc:sldChg chg="del modTransition">
        <pc:chgData name="Marcos Ditta" userId="ebec5530c871986c" providerId="LiveId" clId="{1131542C-882C-4C14-A385-E9B7E6990452}" dt="2022-05-11T17:17:46.056" v="45" actId="47"/>
        <pc:sldMkLst>
          <pc:docMk/>
          <pc:sldMk cId="492386090" sldId="256"/>
        </pc:sldMkLst>
      </pc:sldChg>
      <pc:sldChg chg="addSp delSp modSp new mod modTransition setBg modClrScheme modAnim chgLayout modNotesTx">
        <pc:chgData name="Marcos Ditta" userId="ebec5530c871986c" providerId="LiveId" clId="{1131542C-882C-4C14-A385-E9B7E6990452}" dt="2022-05-13T04:57:09.717" v="4245" actId="114"/>
        <pc:sldMkLst>
          <pc:docMk/>
          <pc:sldMk cId="2496965904" sldId="256"/>
        </pc:sldMkLst>
        <pc:spChg chg="del">
          <ac:chgData name="Marcos Ditta" userId="ebec5530c871986c" providerId="LiveId" clId="{1131542C-882C-4C14-A385-E9B7E6990452}" dt="2022-05-11T17:21:17.848" v="127" actId="700"/>
          <ac:spMkLst>
            <pc:docMk/>
            <pc:sldMk cId="2496965904" sldId="256"/>
            <ac:spMk id="2" creationId="{11045615-8447-006B-8FBD-B60B6B11F56F}"/>
          </ac:spMkLst>
        </pc:spChg>
        <pc:spChg chg="del">
          <ac:chgData name="Marcos Ditta" userId="ebec5530c871986c" providerId="LiveId" clId="{1131542C-882C-4C14-A385-E9B7E6990452}" dt="2022-05-11T17:21:17.848" v="127" actId="700"/>
          <ac:spMkLst>
            <pc:docMk/>
            <pc:sldMk cId="2496965904" sldId="256"/>
            <ac:spMk id="3" creationId="{54D8920A-9CE6-C3AC-1314-1A581F393321}"/>
          </ac:spMkLst>
        </pc:spChg>
        <pc:spChg chg="add mod ord">
          <ac:chgData name="Marcos Ditta" userId="ebec5530c871986c" providerId="LiveId" clId="{1131542C-882C-4C14-A385-E9B7E6990452}" dt="2022-05-11T17:29:24.278" v="271" actId="1076"/>
          <ac:spMkLst>
            <pc:docMk/>
            <pc:sldMk cId="2496965904" sldId="256"/>
            <ac:spMk id="4" creationId="{E2C00CF3-22B4-13CB-9B0A-6895A90CE96B}"/>
          </ac:spMkLst>
        </pc:spChg>
        <pc:spChg chg="add mod">
          <ac:chgData name="Marcos Ditta" userId="ebec5530c871986c" providerId="LiveId" clId="{1131542C-882C-4C14-A385-E9B7E6990452}" dt="2022-05-12T04:18:03.149" v="2790" actId="20577"/>
          <ac:spMkLst>
            <pc:docMk/>
            <pc:sldMk cId="2496965904" sldId="256"/>
            <ac:spMk id="5" creationId="{9DBC6B06-9D19-8AD5-7845-2834584514E2}"/>
          </ac:spMkLst>
        </pc:spChg>
        <pc:spChg chg="add mod">
          <ac:chgData name="Marcos Ditta" userId="ebec5530c871986c" providerId="LiveId" clId="{1131542C-882C-4C14-A385-E9B7E6990452}" dt="2022-05-12T04:18:29.005" v="2791" actId="1076"/>
          <ac:spMkLst>
            <pc:docMk/>
            <pc:sldMk cId="2496965904" sldId="256"/>
            <ac:spMk id="7" creationId="{6DADE5F1-09BA-98A8-F141-28D90DDE640B}"/>
          </ac:spMkLst>
        </pc:spChg>
        <pc:grpChg chg="add mod">
          <ac:chgData name="Marcos Ditta" userId="ebec5530c871986c" providerId="LiveId" clId="{1131542C-882C-4C14-A385-E9B7E6990452}" dt="2022-05-13T03:53:24.967" v="3660" actId="164"/>
          <ac:grpSpMkLst>
            <pc:docMk/>
            <pc:sldMk cId="2496965904" sldId="256"/>
            <ac:grpSpMk id="2" creationId="{7C8F9192-C751-B0F9-626E-582E724B9631}"/>
          </ac:grpSpMkLst>
        </pc:grpChg>
        <pc:picChg chg="add mod">
          <ac:chgData name="Marcos Ditta" userId="ebec5530c871986c" providerId="LiveId" clId="{1131542C-882C-4C14-A385-E9B7E6990452}" dt="2022-05-11T17:29:26.015" v="272" actId="1076"/>
          <ac:picMkLst>
            <pc:docMk/>
            <pc:sldMk cId="2496965904" sldId="256"/>
            <ac:picMk id="1026" creationId="{F6BAA5F4-D618-7575-7E0E-2673C10AEB60}"/>
          </ac:picMkLst>
        </pc:picChg>
        <pc:cxnChg chg="add mod">
          <ac:chgData name="Marcos Ditta" userId="ebec5530c871986c" providerId="LiveId" clId="{1131542C-882C-4C14-A385-E9B7E6990452}" dt="2022-05-13T03:53:24.967" v="3660" actId="164"/>
          <ac:cxnSpMkLst>
            <pc:docMk/>
            <pc:sldMk cId="2496965904" sldId="256"/>
            <ac:cxnSpMk id="3" creationId="{8AC479FA-C7B8-FC57-F8A7-6AD5E085DF8E}"/>
          </ac:cxnSpMkLst>
        </pc:cxnChg>
        <pc:cxnChg chg="add mod">
          <ac:chgData name="Marcos Ditta" userId="ebec5530c871986c" providerId="LiveId" clId="{1131542C-882C-4C14-A385-E9B7E6990452}" dt="2022-05-13T03:53:24.967" v="3660" actId="164"/>
          <ac:cxnSpMkLst>
            <pc:docMk/>
            <pc:sldMk cId="2496965904" sldId="256"/>
            <ac:cxnSpMk id="6" creationId="{4141F5D3-2E12-8618-0282-EEBAA9F4E93D}"/>
          </ac:cxnSpMkLst>
        </pc:cxnChg>
        <pc:cxnChg chg="add mod">
          <ac:chgData name="Marcos Ditta" userId="ebec5530c871986c" providerId="LiveId" clId="{1131542C-882C-4C14-A385-E9B7E6990452}" dt="2022-05-11T17:29:09.165" v="269" actId="14100"/>
          <ac:cxnSpMkLst>
            <pc:docMk/>
            <pc:sldMk cId="2496965904" sldId="256"/>
            <ac:cxnSpMk id="9" creationId="{10DA4DD7-33A8-EE30-68B9-3D530E8A5311}"/>
          </ac:cxnSpMkLst>
        </pc:cxnChg>
      </pc:sldChg>
      <pc:sldChg chg="addSp delSp modSp add mod modTransition setBg setClrOvrMap">
        <pc:chgData name="Marcos Ditta" userId="ebec5530c871986c" providerId="LiveId" clId="{1131542C-882C-4C14-A385-E9B7E6990452}" dt="2022-05-13T04:45:16.881" v="4225"/>
        <pc:sldMkLst>
          <pc:docMk/>
          <pc:sldMk cId="827780364" sldId="257"/>
        </pc:sldMkLst>
        <pc:spChg chg="mod">
          <ac:chgData name="Marcos Ditta" userId="ebec5530c871986c" providerId="LiveId" clId="{1131542C-882C-4C14-A385-E9B7E6990452}" dt="2022-05-11T17:36:10.830" v="379" actId="1076"/>
          <ac:spMkLst>
            <pc:docMk/>
            <pc:sldMk cId="827780364" sldId="257"/>
            <ac:spMk id="2" creationId="{11045615-8447-006B-8FBD-B60B6B11F56F}"/>
          </ac:spMkLst>
        </pc:spChg>
        <pc:spChg chg="mod">
          <ac:chgData name="Marcos Ditta" userId="ebec5530c871986c" providerId="LiveId" clId="{1131542C-882C-4C14-A385-E9B7E6990452}" dt="2022-05-11T17:37:34.051" v="396" actId="14100"/>
          <ac:spMkLst>
            <pc:docMk/>
            <pc:sldMk cId="827780364" sldId="257"/>
            <ac:spMk id="3" creationId="{54D8920A-9CE6-C3AC-1314-1A581F393321}"/>
          </ac:spMkLst>
        </pc:spChg>
        <pc:spChg chg="add mod ord">
          <ac:chgData name="Marcos Ditta" userId="ebec5530c871986c" providerId="LiveId" clId="{1131542C-882C-4C14-A385-E9B7E6990452}" dt="2022-05-11T17:37:36.520" v="397" actId="14100"/>
          <ac:spMkLst>
            <pc:docMk/>
            <pc:sldMk cId="827780364" sldId="257"/>
            <ac:spMk id="4" creationId="{9F554E5E-5C8E-7DC2-E1C7-DD630CC06D00}"/>
          </ac:spMkLst>
        </pc:spChg>
        <pc:spChg chg="add del">
          <ac:chgData name="Marcos Ditta" userId="ebec5530c871986c" providerId="LiveId" clId="{1131542C-882C-4C14-A385-E9B7E6990452}" dt="2022-05-11T17:34:15.254" v="336" actId="26606"/>
          <ac:spMkLst>
            <pc:docMk/>
            <pc:sldMk cId="827780364" sldId="257"/>
            <ac:spMk id="71" creationId="{71B2258F-86CA-4D4D-8270-BC05FCDEBFB3}"/>
          </ac:spMkLst>
        </pc:spChg>
        <pc:spChg chg="add del">
          <ac:chgData name="Marcos Ditta" userId="ebec5530c871986c" providerId="LiveId" clId="{1131542C-882C-4C14-A385-E9B7E6990452}" dt="2022-05-11T17:34:23.556" v="338" actId="26606"/>
          <ac:spMkLst>
            <pc:docMk/>
            <pc:sldMk cId="827780364" sldId="257"/>
            <ac:spMk id="73" creationId="{AB58EF07-17C2-48CF-ABB0-EEF1F17CB8F0}"/>
          </ac:spMkLst>
        </pc:spChg>
        <pc:spChg chg="add del">
          <ac:chgData name="Marcos Ditta" userId="ebec5530c871986c" providerId="LiveId" clId="{1131542C-882C-4C14-A385-E9B7E6990452}" dt="2022-05-11T17:34:23.556" v="338" actId="26606"/>
          <ac:spMkLst>
            <pc:docMk/>
            <pc:sldMk cId="827780364" sldId="257"/>
            <ac:spMk id="75" creationId="{AF2F604E-43BE-4DC3-B983-E071523364F8}"/>
          </ac:spMkLst>
        </pc:spChg>
        <pc:spChg chg="add del">
          <ac:chgData name="Marcos Ditta" userId="ebec5530c871986c" providerId="LiveId" clId="{1131542C-882C-4C14-A385-E9B7E6990452}" dt="2022-05-11T17:34:23.556" v="338" actId="26606"/>
          <ac:spMkLst>
            <pc:docMk/>
            <pc:sldMk cId="827780364" sldId="257"/>
            <ac:spMk id="77" creationId="{08C9B587-E65E-4B52-B37C-ABEBB6E87928}"/>
          </ac:spMkLst>
        </pc:spChg>
        <pc:spChg chg="add del">
          <ac:chgData name="Marcos Ditta" userId="ebec5530c871986c" providerId="LiveId" clId="{1131542C-882C-4C14-A385-E9B7E6990452}" dt="2022-05-11T17:34:23.556" v="338" actId="26606"/>
          <ac:spMkLst>
            <pc:docMk/>
            <pc:sldMk cId="827780364" sldId="257"/>
            <ac:spMk id="1028" creationId="{0671A8AE-40A1-4631-A6B8-581AFF065482}"/>
          </ac:spMkLst>
        </pc:spChg>
        <pc:spChg chg="add del">
          <ac:chgData name="Marcos Ditta" userId="ebec5530c871986c" providerId="LiveId" clId="{1131542C-882C-4C14-A385-E9B7E6990452}" dt="2022-05-11T17:34:35.665" v="340" actId="26606"/>
          <ac:spMkLst>
            <pc:docMk/>
            <pc:sldMk cId="827780364" sldId="257"/>
            <ac:spMk id="1030" creationId="{657F69E0-C4B0-4BEC-A689-4F8D877F05D4}"/>
          </ac:spMkLst>
        </pc:spChg>
        <pc:spChg chg="add del">
          <ac:chgData name="Marcos Ditta" userId="ebec5530c871986c" providerId="LiveId" clId="{1131542C-882C-4C14-A385-E9B7E6990452}" dt="2022-05-11T17:34:35.665" v="340" actId="26606"/>
          <ac:spMkLst>
            <pc:docMk/>
            <pc:sldMk cId="827780364" sldId="257"/>
            <ac:spMk id="1031" creationId="{9F6380B4-6A1C-481E-8408-B4E6C75B9B81}"/>
          </ac:spMkLst>
        </pc:spChg>
        <pc:spChg chg="add">
          <ac:chgData name="Marcos Ditta" userId="ebec5530c871986c" providerId="LiveId" clId="{1131542C-882C-4C14-A385-E9B7E6990452}" dt="2022-05-11T17:34:35.727" v="341" actId="26606"/>
          <ac:spMkLst>
            <pc:docMk/>
            <pc:sldMk cId="827780364" sldId="257"/>
            <ac:spMk id="1033" creationId="{71B2258F-86CA-4D4D-8270-BC05FCDEBFB3}"/>
          </ac:spMkLst>
        </pc:spChg>
        <pc:picChg chg="add mod ord">
          <ac:chgData name="Marcos Ditta" userId="ebec5530c871986c" providerId="LiveId" clId="{1131542C-882C-4C14-A385-E9B7E6990452}" dt="2022-05-11T17:36:07.070" v="378"/>
          <ac:picMkLst>
            <pc:docMk/>
            <pc:sldMk cId="827780364" sldId="257"/>
            <ac:picMk id="1026" creationId="{F8790B30-8EEC-C4C0-AE96-E5650C268213}"/>
          </ac:picMkLst>
        </pc:picChg>
      </pc:sldChg>
      <pc:sldChg chg="del modTransition">
        <pc:chgData name="Marcos Ditta" userId="ebec5530c871986c" providerId="LiveId" clId="{1131542C-882C-4C14-A385-E9B7E6990452}" dt="2022-05-11T17:17:44.997" v="26" actId="47"/>
        <pc:sldMkLst>
          <pc:docMk/>
          <pc:sldMk cId="3225628758" sldId="257"/>
        </pc:sldMkLst>
      </pc:sldChg>
      <pc:sldChg chg="new del modTransition">
        <pc:chgData name="Marcos Ditta" userId="ebec5530c871986c" providerId="LiveId" clId="{1131542C-882C-4C14-A385-E9B7E6990452}" dt="2022-05-11T17:17:45.475" v="27" actId="47"/>
        <pc:sldMkLst>
          <pc:docMk/>
          <pc:sldMk cId="56976520" sldId="258"/>
        </pc:sldMkLst>
      </pc:sldChg>
      <pc:sldChg chg="addSp delSp modSp new mod modTransition setBg modAnim modNotesTx">
        <pc:chgData name="Marcos Ditta" userId="ebec5530c871986c" providerId="LiveId" clId="{1131542C-882C-4C14-A385-E9B7E6990452}" dt="2022-05-13T04:57:17.514" v="4246"/>
        <pc:sldMkLst>
          <pc:docMk/>
          <pc:sldMk cId="1054424618" sldId="258"/>
        </pc:sldMkLst>
        <pc:spChg chg="mod">
          <ac:chgData name="Marcos Ditta" userId="ebec5530c871986c" providerId="LiveId" clId="{1131542C-882C-4C14-A385-E9B7E6990452}" dt="2022-05-12T01:41:31.260" v="912" actId="14100"/>
          <ac:spMkLst>
            <pc:docMk/>
            <pc:sldMk cId="1054424618" sldId="258"/>
            <ac:spMk id="2" creationId="{197145BF-2986-743D-5C3E-FA7DE70586DF}"/>
          </ac:spMkLst>
        </pc:spChg>
        <pc:spChg chg="mod">
          <ac:chgData name="Marcos Ditta" userId="ebec5530c871986c" providerId="LiveId" clId="{1131542C-882C-4C14-A385-E9B7E6990452}" dt="2022-05-11T17:30:28.560" v="287" actId="14100"/>
          <ac:spMkLst>
            <pc:docMk/>
            <pc:sldMk cId="1054424618" sldId="258"/>
            <ac:spMk id="3" creationId="{B53F79B2-9203-2616-DCD6-F18B5F84C935}"/>
          </ac:spMkLst>
        </pc:spChg>
        <pc:spChg chg="add mod ord">
          <ac:chgData name="Marcos Ditta" userId="ebec5530c871986c" providerId="LiveId" clId="{1131542C-882C-4C14-A385-E9B7E6990452}" dt="2022-05-12T01:29:56.952" v="777" actId="164"/>
          <ac:spMkLst>
            <pc:docMk/>
            <pc:sldMk cId="1054424618" sldId="258"/>
            <ac:spMk id="4" creationId="{2D087470-1C7C-DEA4-3EC4-FDA2D0F8AB02}"/>
          </ac:spMkLst>
        </pc:spChg>
        <pc:spChg chg="add mod">
          <ac:chgData name="Marcos Ditta" userId="ebec5530c871986c" providerId="LiveId" clId="{1131542C-882C-4C14-A385-E9B7E6990452}" dt="2022-05-12T01:39:59.889" v="908" actId="1076"/>
          <ac:spMkLst>
            <pc:docMk/>
            <pc:sldMk cId="1054424618" sldId="258"/>
            <ac:spMk id="6" creationId="{5AB91A67-4859-CB02-2E1E-3CD40A6DA287}"/>
          </ac:spMkLst>
        </pc:spChg>
        <pc:spChg chg="del">
          <ac:chgData name="Marcos Ditta" userId="ebec5530c871986c" providerId="LiveId" clId="{1131542C-882C-4C14-A385-E9B7E6990452}" dt="2022-05-12T01:26:26.458" v="745" actId="478"/>
          <ac:spMkLst>
            <pc:docMk/>
            <pc:sldMk cId="1054424618" sldId="258"/>
            <ac:spMk id="7" creationId="{4181E1A2-6985-884E-35EA-B2531A53B673}"/>
          </ac:spMkLst>
        </pc:spChg>
        <pc:spChg chg="mod">
          <ac:chgData name="Marcos Ditta" userId="ebec5530c871986c" providerId="LiveId" clId="{1131542C-882C-4C14-A385-E9B7E6990452}" dt="2022-05-12T01:30:00.255" v="779"/>
          <ac:spMkLst>
            <pc:docMk/>
            <pc:sldMk cId="1054424618" sldId="258"/>
            <ac:spMk id="9" creationId="{B5BA3A37-869E-24C2-5B44-169511D46C6B}"/>
          </ac:spMkLst>
        </pc:spChg>
        <pc:spChg chg="mod">
          <ac:chgData name="Marcos Ditta" userId="ebec5530c871986c" providerId="LiveId" clId="{1131542C-882C-4C14-A385-E9B7E6990452}" dt="2022-05-12T01:30:03.839" v="781"/>
          <ac:spMkLst>
            <pc:docMk/>
            <pc:sldMk cId="1054424618" sldId="258"/>
            <ac:spMk id="12" creationId="{20B22764-DDBD-D2EB-5A85-A003461BBD85}"/>
          </ac:spMkLst>
        </pc:spChg>
        <pc:spChg chg="mod">
          <ac:chgData name="Marcos Ditta" userId="ebec5530c871986c" providerId="LiveId" clId="{1131542C-882C-4C14-A385-E9B7E6990452}" dt="2022-05-12T01:31:34.554" v="811" actId="571"/>
          <ac:spMkLst>
            <pc:docMk/>
            <pc:sldMk cId="1054424618" sldId="258"/>
            <ac:spMk id="15" creationId="{EB6D3B60-A949-567A-7AB0-DECE72449B22}"/>
          </ac:spMkLst>
        </pc:spChg>
        <pc:spChg chg="add mod">
          <ac:chgData name="Marcos Ditta" userId="ebec5530c871986c" providerId="LiveId" clId="{1131542C-882C-4C14-A385-E9B7E6990452}" dt="2022-05-12T01:41:54.192" v="926" actId="1076"/>
          <ac:spMkLst>
            <pc:docMk/>
            <pc:sldMk cId="1054424618" sldId="258"/>
            <ac:spMk id="44" creationId="{19A5058F-2E0A-2C21-9483-A9ED1B7DCEF5}"/>
          </ac:spMkLst>
        </pc:spChg>
        <pc:spChg chg="add mod">
          <ac:chgData name="Marcos Ditta" userId="ebec5530c871986c" providerId="LiveId" clId="{1131542C-882C-4C14-A385-E9B7E6990452}" dt="2022-05-12T01:41:54.192" v="926" actId="1076"/>
          <ac:spMkLst>
            <pc:docMk/>
            <pc:sldMk cId="1054424618" sldId="258"/>
            <ac:spMk id="46" creationId="{1700F799-101F-EEC0-5F2D-9C0EC3CAAF3C}"/>
          </ac:spMkLst>
        </pc:spChg>
        <pc:spChg chg="add mod">
          <ac:chgData name="Marcos Ditta" userId="ebec5530c871986c" providerId="LiveId" clId="{1131542C-882C-4C14-A385-E9B7E6990452}" dt="2022-05-12T03:49:31.406" v="2368" actId="164"/>
          <ac:spMkLst>
            <pc:docMk/>
            <pc:sldMk cId="1054424618" sldId="258"/>
            <ac:spMk id="47" creationId="{9CE3B9AD-A618-9CE3-3CE3-13A57CF9FFC5}"/>
          </ac:spMkLst>
        </pc:spChg>
        <pc:spChg chg="add mod">
          <ac:chgData name="Marcos Ditta" userId="ebec5530c871986c" providerId="LiveId" clId="{1131542C-882C-4C14-A385-E9B7E6990452}" dt="2022-05-12T01:42:13.350" v="928" actId="207"/>
          <ac:spMkLst>
            <pc:docMk/>
            <pc:sldMk cId="1054424618" sldId="258"/>
            <ac:spMk id="48" creationId="{9A3CEC57-BC83-5346-AA62-4E59D936565D}"/>
          </ac:spMkLst>
        </pc:spChg>
        <pc:grpChg chg="add mod">
          <ac:chgData name="Marcos Ditta" userId="ebec5530c871986c" providerId="LiveId" clId="{1131542C-882C-4C14-A385-E9B7E6990452}" dt="2022-05-12T01:39:59.889" v="908" actId="1076"/>
          <ac:grpSpMkLst>
            <pc:docMk/>
            <pc:sldMk cId="1054424618" sldId="258"/>
            <ac:grpSpMk id="5" creationId="{16EE6BA5-2B61-D892-41B1-0BA33AF67326}"/>
          </ac:grpSpMkLst>
        </pc:grpChg>
        <pc:grpChg chg="add mod">
          <ac:chgData name="Marcos Ditta" userId="ebec5530c871986c" providerId="LiveId" clId="{1131542C-882C-4C14-A385-E9B7E6990452}" dt="2022-05-12T01:39:59.889" v="908" actId="1076"/>
          <ac:grpSpMkLst>
            <pc:docMk/>
            <pc:sldMk cId="1054424618" sldId="258"/>
            <ac:grpSpMk id="8" creationId="{A88D22FF-17D9-E57A-A283-80FE7E214882}"/>
          </ac:grpSpMkLst>
        </pc:grpChg>
        <pc:grpChg chg="add mod">
          <ac:chgData name="Marcos Ditta" userId="ebec5530c871986c" providerId="LiveId" clId="{1131542C-882C-4C14-A385-E9B7E6990452}" dt="2022-05-12T01:39:59.889" v="908" actId="1076"/>
          <ac:grpSpMkLst>
            <pc:docMk/>
            <pc:sldMk cId="1054424618" sldId="258"/>
            <ac:grpSpMk id="11" creationId="{82FA26B5-A62F-D09D-AE93-25ECFEBA367E}"/>
          </ac:grpSpMkLst>
        </pc:grpChg>
        <pc:grpChg chg="add mod">
          <ac:chgData name="Marcos Ditta" userId="ebec5530c871986c" providerId="LiveId" clId="{1131542C-882C-4C14-A385-E9B7E6990452}" dt="2022-05-12T01:39:59.889" v="908" actId="1076"/>
          <ac:grpSpMkLst>
            <pc:docMk/>
            <pc:sldMk cId="1054424618" sldId="258"/>
            <ac:grpSpMk id="14" creationId="{AA9786BD-D7A8-76A9-A291-C793F03A335C}"/>
          </ac:grpSpMkLst>
        </pc:grpChg>
        <pc:grpChg chg="add mod">
          <ac:chgData name="Marcos Ditta" userId="ebec5530c871986c" providerId="LiveId" clId="{1131542C-882C-4C14-A385-E9B7E6990452}" dt="2022-05-12T03:49:31.406" v="2368" actId="164"/>
          <ac:grpSpMkLst>
            <pc:docMk/>
            <pc:sldMk cId="1054424618" sldId="258"/>
            <ac:grpSpMk id="49" creationId="{AB9E7304-D09E-CE76-F8AD-6BBB712AFE90}"/>
          </ac:grpSpMkLst>
        </pc:grpChg>
        <pc:picChg chg="add mod">
          <ac:chgData name="Marcos Ditta" userId="ebec5530c871986c" providerId="LiveId" clId="{1131542C-882C-4C14-A385-E9B7E6990452}" dt="2022-05-12T01:29:56.952" v="777" actId="164"/>
          <ac:picMkLst>
            <pc:docMk/>
            <pc:sldMk cId="1054424618" sldId="258"/>
            <ac:picMk id="3" creationId="{58F7E69F-CCD0-594D-D381-B8AFDDFA46D0}"/>
          </ac:picMkLst>
        </pc:picChg>
        <pc:picChg chg="mod">
          <ac:chgData name="Marcos Ditta" userId="ebec5530c871986c" providerId="LiveId" clId="{1131542C-882C-4C14-A385-E9B7E6990452}" dt="2022-05-12T01:34:17.117" v="858" actId="1076"/>
          <ac:picMkLst>
            <pc:docMk/>
            <pc:sldMk cId="1054424618" sldId="258"/>
            <ac:picMk id="10" creationId="{1EBAA210-54BA-DAD9-F4F7-16440A5D94B3}"/>
          </ac:picMkLst>
        </pc:picChg>
        <pc:picChg chg="mod">
          <ac:chgData name="Marcos Ditta" userId="ebec5530c871986c" providerId="LiveId" clId="{1131542C-882C-4C14-A385-E9B7E6990452}" dt="2022-05-12T01:34:12.389" v="857" actId="1076"/>
          <ac:picMkLst>
            <pc:docMk/>
            <pc:sldMk cId="1054424618" sldId="258"/>
            <ac:picMk id="13" creationId="{C3CFA0CC-38EE-A073-D93B-538452D94BC3}"/>
          </ac:picMkLst>
        </pc:picChg>
        <pc:picChg chg="mod">
          <ac:chgData name="Marcos Ditta" userId="ebec5530c871986c" providerId="LiveId" clId="{1131542C-882C-4C14-A385-E9B7E6990452}" dt="2022-05-12T01:31:34.554" v="811" actId="571"/>
          <ac:picMkLst>
            <pc:docMk/>
            <pc:sldMk cId="1054424618" sldId="258"/>
            <ac:picMk id="16" creationId="{AEF67FA5-42F8-3688-A645-C67359AF9329}"/>
          </ac:picMkLst>
        </pc:picChg>
        <pc:picChg chg="add mod modCrop">
          <ac:chgData name="Marcos Ditta" userId="ebec5530c871986c" providerId="LiveId" clId="{1131542C-882C-4C14-A385-E9B7E6990452}" dt="2022-05-12T01:41:54.192" v="926" actId="1076"/>
          <ac:picMkLst>
            <pc:docMk/>
            <pc:sldMk cId="1054424618" sldId="258"/>
            <ac:picMk id="43" creationId="{7BA2AD8A-9FE8-026B-A9F4-C0A16728F1CA}"/>
          </ac:picMkLst>
        </pc:picChg>
        <pc:picChg chg="add mod modCrop">
          <ac:chgData name="Marcos Ditta" userId="ebec5530c871986c" providerId="LiveId" clId="{1131542C-882C-4C14-A385-E9B7E6990452}" dt="2022-05-12T03:49:31.406" v="2368" actId="164"/>
          <ac:picMkLst>
            <pc:docMk/>
            <pc:sldMk cId="1054424618" sldId="258"/>
            <ac:picMk id="45" creationId="{D281D354-832E-D3E7-1A70-E38A3EC68664}"/>
          </ac:picMkLst>
        </pc:picChg>
        <pc:cxnChg chg="add mod">
          <ac:chgData name="Marcos Ditta" userId="ebec5530c871986c" providerId="LiveId" clId="{1131542C-882C-4C14-A385-E9B7E6990452}" dt="2022-05-12T01:39:59.889" v="908" actId="1076"/>
          <ac:cxnSpMkLst>
            <pc:docMk/>
            <pc:sldMk cId="1054424618" sldId="258"/>
            <ac:cxnSpMk id="18" creationId="{8F96C08D-3190-A4C5-7610-621062F65EB1}"/>
          </ac:cxnSpMkLst>
        </pc:cxnChg>
        <pc:cxnChg chg="add mod">
          <ac:chgData name="Marcos Ditta" userId="ebec5530c871986c" providerId="LiveId" clId="{1131542C-882C-4C14-A385-E9B7E6990452}" dt="2022-05-12T01:39:59.889" v="908" actId="1076"/>
          <ac:cxnSpMkLst>
            <pc:docMk/>
            <pc:sldMk cId="1054424618" sldId="258"/>
            <ac:cxnSpMk id="22" creationId="{5ED4E800-45F9-5E05-4055-A94DF7224F5A}"/>
          </ac:cxnSpMkLst>
        </pc:cxnChg>
        <pc:cxnChg chg="add mod">
          <ac:chgData name="Marcos Ditta" userId="ebec5530c871986c" providerId="LiveId" clId="{1131542C-882C-4C14-A385-E9B7E6990452}" dt="2022-05-12T01:39:59.889" v="908" actId="1076"/>
          <ac:cxnSpMkLst>
            <pc:docMk/>
            <pc:sldMk cId="1054424618" sldId="258"/>
            <ac:cxnSpMk id="25" creationId="{FFCAE84F-9211-72BE-9D84-A447E66A7903}"/>
          </ac:cxnSpMkLst>
        </pc:cxnChg>
        <pc:cxnChg chg="add mod">
          <ac:chgData name="Marcos Ditta" userId="ebec5530c871986c" providerId="LiveId" clId="{1131542C-882C-4C14-A385-E9B7E6990452}" dt="2022-05-12T01:39:59.889" v="908" actId="1076"/>
          <ac:cxnSpMkLst>
            <pc:docMk/>
            <pc:sldMk cId="1054424618" sldId="258"/>
            <ac:cxnSpMk id="28" creationId="{AA45C72C-4561-A072-EB37-60593B663711}"/>
          </ac:cxnSpMkLst>
        </pc:cxnChg>
        <pc:cxnChg chg="add mod">
          <ac:chgData name="Marcos Ditta" userId="ebec5530c871986c" providerId="LiveId" clId="{1131542C-882C-4C14-A385-E9B7E6990452}" dt="2022-05-12T01:39:59.889" v="908" actId="1076"/>
          <ac:cxnSpMkLst>
            <pc:docMk/>
            <pc:sldMk cId="1054424618" sldId="258"/>
            <ac:cxnSpMk id="37" creationId="{83EE8B71-34F8-9E90-993F-763A5D3AFA10}"/>
          </ac:cxnSpMkLst>
        </pc:cxnChg>
        <pc:cxnChg chg="add mod">
          <ac:chgData name="Marcos Ditta" userId="ebec5530c871986c" providerId="LiveId" clId="{1131542C-882C-4C14-A385-E9B7E6990452}" dt="2022-05-12T01:39:59.889" v="908" actId="1076"/>
          <ac:cxnSpMkLst>
            <pc:docMk/>
            <pc:sldMk cId="1054424618" sldId="258"/>
            <ac:cxnSpMk id="40" creationId="{2AC47C08-8D0F-3DE7-71FF-884A3F69F06D}"/>
          </ac:cxnSpMkLst>
        </pc:cxnChg>
      </pc:sldChg>
      <pc:sldChg chg="addSp delSp modSp new mod modTransition modAnim modNotesTx">
        <pc:chgData name="Marcos Ditta" userId="ebec5530c871986c" providerId="LiveId" clId="{1131542C-882C-4C14-A385-E9B7E6990452}" dt="2022-05-13T04:57:20.688" v="4247"/>
        <pc:sldMkLst>
          <pc:docMk/>
          <pc:sldMk cId="56706809" sldId="259"/>
        </pc:sldMkLst>
        <pc:spChg chg="add del mod">
          <ac:chgData name="Marcos Ditta" userId="ebec5530c871986c" providerId="LiveId" clId="{1131542C-882C-4C14-A385-E9B7E6990452}" dt="2022-05-12T02:06:38.576" v="1134" actId="1076"/>
          <ac:spMkLst>
            <pc:docMk/>
            <pc:sldMk cId="56706809" sldId="259"/>
            <ac:spMk id="2" creationId="{24507F8B-019E-1E15-84D6-F26FB0239FAF}"/>
          </ac:spMkLst>
        </pc:spChg>
        <pc:spChg chg="del mod">
          <ac:chgData name="Marcos Ditta" userId="ebec5530c871986c" providerId="LiveId" clId="{1131542C-882C-4C14-A385-E9B7E6990452}" dt="2022-05-12T01:49:33.618" v="959" actId="478"/>
          <ac:spMkLst>
            <pc:docMk/>
            <pc:sldMk cId="56706809" sldId="259"/>
            <ac:spMk id="3" creationId="{7A9940F8-B3E6-3792-2DB3-7160EE6D95F3}"/>
          </ac:spMkLst>
        </pc:spChg>
        <pc:spChg chg="add mod">
          <ac:chgData name="Marcos Ditta" userId="ebec5530c871986c" providerId="LiveId" clId="{1131542C-882C-4C14-A385-E9B7E6990452}" dt="2022-05-12T02:02:13.617" v="1086" actId="1076"/>
          <ac:spMkLst>
            <pc:docMk/>
            <pc:sldMk cId="56706809" sldId="259"/>
            <ac:spMk id="4" creationId="{5FC3B832-9806-5958-191D-84B550ADF0B3}"/>
          </ac:spMkLst>
        </pc:spChg>
        <pc:spChg chg="add mod">
          <ac:chgData name="Marcos Ditta" userId="ebec5530c871986c" providerId="LiveId" clId="{1131542C-882C-4C14-A385-E9B7E6990452}" dt="2022-05-12T01:55:34.088" v="1002" actId="164"/>
          <ac:spMkLst>
            <pc:docMk/>
            <pc:sldMk cId="56706809" sldId="259"/>
            <ac:spMk id="5" creationId="{67D0BA14-1DE6-1AA8-FD81-026754F534F7}"/>
          </ac:spMkLst>
        </pc:spChg>
        <pc:spChg chg="add mod">
          <ac:chgData name="Marcos Ditta" userId="ebec5530c871986c" providerId="LiveId" clId="{1131542C-882C-4C14-A385-E9B7E6990452}" dt="2022-05-12T01:55:34.088" v="1002" actId="164"/>
          <ac:spMkLst>
            <pc:docMk/>
            <pc:sldMk cId="56706809" sldId="259"/>
            <ac:spMk id="6" creationId="{FC6E2846-6EF0-9C64-C0A0-F1C288FC07DD}"/>
          </ac:spMkLst>
        </pc:spChg>
        <pc:spChg chg="add mod">
          <ac:chgData name="Marcos Ditta" userId="ebec5530c871986c" providerId="LiveId" clId="{1131542C-882C-4C14-A385-E9B7E6990452}" dt="2022-05-12T01:55:34.088" v="1002" actId="164"/>
          <ac:spMkLst>
            <pc:docMk/>
            <pc:sldMk cId="56706809" sldId="259"/>
            <ac:spMk id="7" creationId="{16657024-0E4D-E847-3BFE-41F1B69A7420}"/>
          </ac:spMkLst>
        </pc:spChg>
        <pc:spChg chg="add mod">
          <ac:chgData name="Marcos Ditta" userId="ebec5530c871986c" providerId="LiveId" clId="{1131542C-882C-4C14-A385-E9B7E6990452}" dt="2022-05-12T01:55:34.088" v="1002" actId="164"/>
          <ac:spMkLst>
            <pc:docMk/>
            <pc:sldMk cId="56706809" sldId="259"/>
            <ac:spMk id="8" creationId="{62A7D4DE-D6BA-4238-2B1E-D2FA42AC548F}"/>
          </ac:spMkLst>
        </pc:spChg>
        <pc:spChg chg="add mod">
          <ac:chgData name="Marcos Ditta" userId="ebec5530c871986c" providerId="LiveId" clId="{1131542C-882C-4C14-A385-E9B7E6990452}" dt="2022-05-12T01:55:34.088" v="1002" actId="164"/>
          <ac:spMkLst>
            <pc:docMk/>
            <pc:sldMk cId="56706809" sldId="259"/>
            <ac:spMk id="9" creationId="{D7304AD8-2673-A1BA-ABA4-821011316575}"/>
          </ac:spMkLst>
        </pc:spChg>
        <pc:spChg chg="add mod">
          <ac:chgData name="Marcos Ditta" userId="ebec5530c871986c" providerId="LiveId" clId="{1131542C-882C-4C14-A385-E9B7E6990452}" dt="2022-05-12T01:55:34.088" v="1002" actId="164"/>
          <ac:spMkLst>
            <pc:docMk/>
            <pc:sldMk cId="56706809" sldId="259"/>
            <ac:spMk id="10" creationId="{86E7C2DF-A069-F22A-53D8-47DF7E844351}"/>
          </ac:spMkLst>
        </pc:spChg>
        <pc:spChg chg="mod">
          <ac:chgData name="Marcos Ditta" userId="ebec5530c871986c" providerId="LiveId" clId="{1131542C-882C-4C14-A385-E9B7E6990452}" dt="2022-05-12T02:03:14.344" v="1096" actId="13822"/>
          <ac:spMkLst>
            <pc:docMk/>
            <pc:sldMk cId="56706809" sldId="259"/>
            <ac:spMk id="19" creationId="{BFBA3B10-5BBF-C9CC-DD6C-2F2CA84B7A52}"/>
          </ac:spMkLst>
        </pc:spChg>
        <pc:spChg chg="mod">
          <ac:chgData name="Marcos Ditta" userId="ebec5530c871986c" providerId="LiveId" clId="{1131542C-882C-4C14-A385-E9B7E6990452}" dt="2022-05-12T02:03:30.973" v="1100" actId="571"/>
          <ac:spMkLst>
            <pc:docMk/>
            <pc:sldMk cId="56706809" sldId="259"/>
            <ac:spMk id="22" creationId="{ADBF9A0A-36E0-F3D1-FBC8-D8473F1E2980}"/>
          </ac:spMkLst>
        </pc:spChg>
        <pc:spChg chg="mod">
          <ac:chgData name="Marcos Ditta" userId="ebec5530c871986c" providerId="LiveId" clId="{1131542C-882C-4C14-A385-E9B7E6990452}" dt="2022-05-12T02:03:39.301" v="1103" actId="571"/>
          <ac:spMkLst>
            <pc:docMk/>
            <pc:sldMk cId="56706809" sldId="259"/>
            <ac:spMk id="25" creationId="{4F2E515A-5B92-39D4-C0D0-B5923A50FE41}"/>
          </ac:spMkLst>
        </pc:spChg>
        <pc:spChg chg="mod">
          <ac:chgData name="Marcos Ditta" userId="ebec5530c871986c" providerId="LiveId" clId="{1131542C-882C-4C14-A385-E9B7E6990452}" dt="2022-05-12T02:03:43.466" v="1104" actId="571"/>
          <ac:spMkLst>
            <pc:docMk/>
            <pc:sldMk cId="56706809" sldId="259"/>
            <ac:spMk id="28" creationId="{01668676-408B-697B-60B2-5B180B57CABE}"/>
          </ac:spMkLst>
        </pc:spChg>
        <pc:spChg chg="mod">
          <ac:chgData name="Marcos Ditta" userId="ebec5530c871986c" providerId="LiveId" clId="{1131542C-882C-4C14-A385-E9B7E6990452}" dt="2022-05-12T02:03:52.389" v="1107" actId="571"/>
          <ac:spMkLst>
            <pc:docMk/>
            <pc:sldMk cId="56706809" sldId="259"/>
            <ac:spMk id="31" creationId="{2ED142D6-C4D0-950E-DF41-1749DF69F8B6}"/>
          </ac:spMkLst>
        </pc:spChg>
        <pc:spChg chg="add del mod">
          <ac:chgData name="Marcos Ditta" userId="ebec5530c871986c" providerId="LiveId" clId="{1131542C-882C-4C14-A385-E9B7E6990452}" dt="2022-05-12T02:04:32.853" v="1118" actId="21"/>
          <ac:spMkLst>
            <pc:docMk/>
            <pc:sldMk cId="56706809" sldId="259"/>
            <ac:spMk id="34" creationId="{D6B7133C-781F-B0E1-95B0-6949D4357C16}"/>
          </ac:spMkLst>
        </pc:spChg>
        <pc:spChg chg="add del">
          <ac:chgData name="Marcos Ditta" userId="ebec5530c871986c" providerId="LiveId" clId="{1131542C-882C-4C14-A385-E9B7E6990452}" dt="2022-05-12T02:04:58.243" v="1125" actId="478"/>
          <ac:spMkLst>
            <pc:docMk/>
            <pc:sldMk cId="56706809" sldId="259"/>
            <ac:spMk id="35" creationId="{A636ABF7-738B-E3F7-01FE-2D6381F4FA92}"/>
          </ac:spMkLst>
        </pc:spChg>
        <pc:spChg chg="add del mod">
          <ac:chgData name="Marcos Ditta" userId="ebec5530c871986c" providerId="LiveId" clId="{1131542C-882C-4C14-A385-E9B7E6990452}" dt="2022-05-12T02:07:25.922" v="1141" actId="478"/>
          <ac:spMkLst>
            <pc:docMk/>
            <pc:sldMk cId="56706809" sldId="259"/>
            <ac:spMk id="36" creationId="{D05E4C95-26B4-B40D-EA78-C6285D134C02}"/>
          </ac:spMkLst>
        </pc:spChg>
        <pc:spChg chg="add del">
          <ac:chgData name="Marcos Ditta" userId="ebec5530c871986c" providerId="LiveId" clId="{1131542C-882C-4C14-A385-E9B7E6990452}" dt="2022-05-12T02:10:36.549" v="1145" actId="22"/>
          <ac:spMkLst>
            <pc:docMk/>
            <pc:sldMk cId="56706809" sldId="259"/>
            <ac:spMk id="40" creationId="{CFE65EEC-106D-C814-CD82-F24E2E7F41D3}"/>
          </ac:spMkLst>
        </pc:spChg>
        <pc:spChg chg="add del">
          <ac:chgData name="Marcos Ditta" userId="ebec5530c871986c" providerId="LiveId" clId="{1131542C-882C-4C14-A385-E9B7E6990452}" dt="2022-05-12T02:10:45.403" v="1147" actId="22"/>
          <ac:spMkLst>
            <pc:docMk/>
            <pc:sldMk cId="56706809" sldId="259"/>
            <ac:spMk id="42" creationId="{958D1DC6-108B-6374-5220-B3AA07785B2A}"/>
          </ac:spMkLst>
        </pc:spChg>
        <pc:spChg chg="add del">
          <ac:chgData name="Marcos Ditta" userId="ebec5530c871986c" providerId="LiveId" clId="{1131542C-882C-4C14-A385-E9B7E6990452}" dt="2022-05-12T02:10:56.503" v="1149" actId="22"/>
          <ac:spMkLst>
            <pc:docMk/>
            <pc:sldMk cId="56706809" sldId="259"/>
            <ac:spMk id="44" creationId="{A1FE45A2-1C19-1D99-7E84-6706CC77FAC5}"/>
          </ac:spMkLst>
        </pc:spChg>
        <pc:spChg chg="add mod">
          <ac:chgData name="Marcos Ditta" userId="ebec5530c871986c" providerId="LiveId" clId="{1131542C-882C-4C14-A385-E9B7E6990452}" dt="2022-05-12T02:16:45.242" v="1353" actId="207"/>
          <ac:spMkLst>
            <pc:docMk/>
            <pc:sldMk cId="56706809" sldId="259"/>
            <ac:spMk id="46" creationId="{C5004E99-25AA-EC6B-AADA-542F067732B5}"/>
          </ac:spMkLst>
        </pc:spChg>
        <pc:grpChg chg="add mod ord">
          <ac:chgData name="Marcos Ditta" userId="ebec5530c871986c" providerId="LiveId" clId="{1131542C-882C-4C14-A385-E9B7E6990452}" dt="2022-05-12T01:56:50.387" v="1051" actId="164"/>
          <ac:grpSpMkLst>
            <pc:docMk/>
            <pc:sldMk cId="56706809" sldId="259"/>
            <ac:grpSpMk id="11" creationId="{A30F7CB8-0495-B991-3262-754AAE50E096}"/>
          </ac:grpSpMkLst>
        </pc:grpChg>
        <pc:grpChg chg="add mod">
          <ac:chgData name="Marcos Ditta" userId="ebec5530c871986c" providerId="LiveId" clId="{1131542C-882C-4C14-A385-E9B7E6990452}" dt="2022-05-12T02:02:08.896" v="1084" actId="1076"/>
          <ac:grpSpMkLst>
            <pc:docMk/>
            <pc:sldMk cId="56706809" sldId="259"/>
            <ac:grpSpMk id="14" creationId="{1F53CC9C-3075-FD4A-FD9C-00DD8E79C972}"/>
          </ac:grpSpMkLst>
        </pc:grpChg>
        <pc:grpChg chg="add mod">
          <ac:chgData name="Marcos Ditta" userId="ebec5530c871986c" providerId="LiveId" clId="{1131542C-882C-4C14-A385-E9B7E6990452}" dt="2022-05-12T02:03:23.367" v="1097" actId="1076"/>
          <ac:grpSpMkLst>
            <pc:docMk/>
            <pc:sldMk cId="56706809" sldId="259"/>
            <ac:grpSpMk id="18" creationId="{F6BAE916-B91A-262B-1B4A-442113E182F4}"/>
          </ac:grpSpMkLst>
        </pc:grpChg>
        <pc:grpChg chg="add mod">
          <ac:chgData name="Marcos Ditta" userId="ebec5530c871986c" providerId="LiveId" clId="{1131542C-882C-4C14-A385-E9B7E6990452}" dt="2022-05-12T02:03:37.574" v="1102" actId="1076"/>
          <ac:grpSpMkLst>
            <pc:docMk/>
            <pc:sldMk cId="56706809" sldId="259"/>
            <ac:grpSpMk id="21" creationId="{2101DEF2-3A16-42F1-80EF-5EC90A6C8EC3}"/>
          </ac:grpSpMkLst>
        </pc:grpChg>
        <pc:grpChg chg="add mod">
          <ac:chgData name="Marcos Ditta" userId="ebec5530c871986c" providerId="LiveId" clId="{1131542C-882C-4C14-A385-E9B7E6990452}" dt="2022-05-12T02:04:07.168" v="1112" actId="1076"/>
          <ac:grpSpMkLst>
            <pc:docMk/>
            <pc:sldMk cId="56706809" sldId="259"/>
            <ac:grpSpMk id="24" creationId="{27DB68DD-59BF-60A3-8197-B2C68BC1FAD5}"/>
          </ac:grpSpMkLst>
        </pc:grpChg>
        <pc:grpChg chg="add mod">
          <ac:chgData name="Marcos Ditta" userId="ebec5530c871986c" providerId="LiveId" clId="{1131542C-882C-4C14-A385-E9B7E6990452}" dt="2022-05-12T02:04:03.104" v="1111" actId="1076"/>
          <ac:grpSpMkLst>
            <pc:docMk/>
            <pc:sldMk cId="56706809" sldId="259"/>
            <ac:grpSpMk id="27" creationId="{58A0909C-7721-6AAA-6137-45BC58CC3245}"/>
          </ac:grpSpMkLst>
        </pc:grpChg>
        <pc:grpChg chg="add mod">
          <ac:chgData name="Marcos Ditta" userId="ebec5530c871986c" providerId="LiveId" clId="{1131542C-882C-4C14-A385-E9B7E6990452}" dt="2022-05-12T02:03:58.676" v="1109" actId="1076"/>
          <ac:grpSpMkLst>
            <pc:docMk/>
            <pc:sldMk cId="56706809" sldId="259"/>
            <ac:grpSpMk id="30" creationId="{8EAB7E9C-B4D4-409B-ECD8-16D817C66442}"/>
          </ac:grpSpMkLst>
        </pc:grpChg>
        <pc:picChg chg="add del mod">
          <ac:chgData name="Marcos Ditta" userId="ebec5530c871986c" providerId="LiveId" clId="{1131542C-882C-4C14-A385-E9B7E6990452}" dt="2022-05-12T01:57:45.332" v="1054" actId="478"/>
          <ac:picMkLst>
            <pc:docMk/>
            <pc:sldMk cId="56706809" sldId="259"/>
            <ac:picMk id="15" creationId="{A3E7B865-48CE-994B-0926-72DE61DBF427}"/>
          </ac:picMkLst>
        </pc:picChg>
        <pc:picChg chg="add mod">
          <ac:chgData name="Marcos Ditta" userId="ebec5530c871986c" providerId="LiveId" clId="{1131542C-882C-4C14-A385-E9B7E6990452}" dt="2022-05-12T02:04:41.264" v="1123" actId="1076"/>
          <ac:picMkLst>
            <pc:docMk/>
            <pc:sldMk cId="56706809" sldId="259"/>
            <ac:picMk id="16" creationId="{0B90A4DC-8D89-73E3-C4D3-B754DB8B4C0B}"/>
          </ac:picMkLst>
        </pc:picChg>
        <pc:picChg chg="add mod">
          <ac:chgData name="Marcos Ditta" userId="ebec5530c871986c" providerId="LiveId" clId="{1131542C-882C-4C14-A385-E9B7E6990452}" dt="2022-05-12T02:04:24.444" v="1115" actId="1076"/>
          <ac:picMkLst>
            <pc:docMk/>
            <pc:sldMk cId="56706809" sldId="259"/>
            <ac:picMk id="17" creationId="{041AB861-EE33-4954-402B-90845A7F5816}"/>
          </ac:picMkLst>
        </pc:picChg>
        <pc:picChg chg="mod">
          <ac:chgData name="Marcos Ditta" userId="ebec5530c871986c" providerId="LiveId" clId="{1131542C-882C-4C14-A385-E9B7E6990452}" dt="2022-05-12T02:03:06.302" v="1095" actId="13822"/>
          <ac:picMkLst>
            <pc:docMk/>
            <pc:sldMk cId="56706809" sldId="259"/>
            <ac:picMk id="20" creationId="{EF0720F2-67D2-23C9-5F3D-D53B01BBE208}"/>
          </ac:picMkLst>
        </pc:picChg>
        <pc:picChg chg="mod">
          <ac:chgData name="Marcos Ditta" userId="ebec5530c871986c" providerId="LiveId" clId="{1131542C-882C-4C14-A385-E9B7E6990452}" dt="2022-05-12T02:03:30.973" v="1100" actId="571"/>
          <ac:picMkLst>
            <pc:docMk/>
            <pc:sldMk cId="56706809" sldId="259"/>
            <ac:picMk id="23" creationId="{18DB6248-E749-B132-A369-1F5C7DCE8078}"/>
          </ac:picMkLst>
        </pc:picChg>
        <pc:picChg chg="mod">
          <ac:chgData name="Marcos Ditta" userId="ebec5530c871986c" providerId="LiveId" clId="{1131542C-882C-4C14-A385-E9B7E6990452}" dt="2022-05-12T02:03:39.301" v="1103" actId="571"/>
          <ac:picMkLst>
            <pc:docMk/>
            <pc:sldMk cId="56706809" sldId="259"/>
            <ac:picMk id="26" creationId="{A1A8C672-4F93-D138-3053-524C8E6E1DFD}"/>
          </ac:picMkLst>
        </pc:picChg>
        <pc:picChg chg="mod">
          <ac:chgData name="Marcos Ditta" userId="ebec5530c871986c" providerId="LiveId" clId="{1131542C-882C-4C14-A385-E9B7E6990452}" dt="2022-05-12T02:03:43.466" v="1104" actId="571"/>
          <ac:picMkLst>
            <pc:docMk/>
            <pc:sldMk cId="56706809" sldId="259"/>
            <ac:picMk id="29" creationId="{0B6A97E9-EEBD-4C9E-6967-243853281610}"/>
          </ac:picMkLst>
        </pc:picChg>
        <pc:picChg chg="mod">
          <ac:chgData name="Marcos Ditta" userId="ebec5530c871986c" providerId="LiveId" clId="{1131542C-882C-4C14-A385-E9B7E6990452}" dt="2022-05-12T02:03:52.389" v="1107" actId="571"/>
          <ac:picMkLst>
            <pc:docMk/>
            <pc:sldMk cId="56706809" sldId="259"/>
            <ac:picMk id="32" creationId="{98CBC95E-30C0-5C3B-5D7B-C13B09CB9058}"/>
          </ac:picMkLst>
        </pc:picChg>
        <pc:picChg chg="add del mod">
          <ac:chgData name="Marcos Ditta" userId="ebec5530c871986c" providerId="LiveId" clId="{1131542C-882C-4C14-A385-E9B7E6990452}" dt="2022-05-12T02:11:22.971" v="1158" actId="478"/>
          <ac:picMkLst>
            <pc:docMk/>
            <pc:sldMk cId="56706809" sldId="259"/>
            <ac:picMk id="38" creationId="{61B4B60F-1D51-EC11-5EA4-C8E04CDE587A}"/>
          </ac:picMkLst>
        </pc:picChg>
        <pc:picChg chg="add mod">
          <ac:chgData name="Marcos Ditta" userId="ebec5530c871986c" providerId="LiveId" clId="{1131542C-882C-4C14-A385-E9B7E6990452}" dt="2022-05-12T02:11:25.354" v="1159" actId="1076"/>
          <ac:picMkLst>
            <pc:docMk/>
            <pc:sldMk cId="56706809" sldId="259"/>
            <ac:picMk id="45" creationId="{2239A6A0-9952-31CF-6EB2-164DB4EB77CB}"/>
          </ac:picMkLst>
        </pc:picChg>
        <pc:picChg chg="add mod">
          <ac:chgData name="Marcos Ditta" userId="ebec5530c871986c" providerId="LiveId" clId="{1131542C-882C-4C14-A385-E9B7E6990452}" dt="2022-05-12T02:11:27.483" v="1160" actId="571"/>
          <ac:picMkLst>
            <pc:docMk/>
            <pc:sldMk cId="56706809" sldId="259"/>
            <ac:picMk id="47" creationId="{1BABD1B6-AD43-CF66-54A2-161BFF5CC0B5}"/>
          </ac:picMkLst>
        </pc:picChg>
        <pc:picChg chg="add del mod">
          <ac:chgData name="Marcos Ditta" userId="ebec5530c871986c" providerId="LiveId" clId="{1131542C-882C-4C14-A385-E9B7E6990452}" dt="2022-05-12T02:11:16.770" v="1155" actId="478"/>
          <ac:picMkLst>
            <pc:docMk/>
            <pc:sldMk cId="56706809" sldId="259"/>
            <ac:picMk id="1026" creationId="{4964E332-FD8D-2A85-0B1E-608F878AAC55}"/>
          </ac:picMkLst>
        </pc:picChg>
        <pc:cxnChg chg="add mod ord">
          <ac:chgData name="Marcos Ditta" userId="ebec5530c871986c" providerId="LiveId" clId="{1131542C-882C-4C14-A385-E9B7E6990452}" dt="2022-05-12T01:56:50.387" v="1051" actId="164"/>
          <ac:cxnSpMkLst>
            <pc:docMk/>
            <pc:sldMk cId="56706809" sldId="259"/>
            <ac:cxnSpMk id="13" creationId="{94A5D5D7-A384-AB7B-296B-947B0A659615}"/>
          </ac:cxnSpMkLst>
        </pc:cxnChg>
      </pc:sldChg>
      <pc:sldChg chg="new del modTransition">
        <pc:chgData name="Marcos Ditta" userId="ebec5530c871986c" providerId="LiveId" clId="{1131542C-882C-4C14-A385-E9B7E6990452}" dt="2022-05-11T17:17:45.494" v="28" actId="47"/>
        <pc:sldMkLst>
          <pc:docMk/>
          <pc:sldMk cId="562676471" sldId="259"/>
        </pc:sldMkLst>
      </pc:sldChg>
      <pc:sldChg chg="new del modTransition">
        <pc:chgData name="Marcos Ditta" userId="ebec5530c871986c" providerId="LiveId" clId="{1131542C-882C-4C14-A385-E9B7E6990452}" dt="2022-05-11T17:17:45.526" v="29" actId="47"/>
        <pc:sldMkLst>
          <pc:docMk/>
          <pc:sldMk cId="159187968" sldId="260"/>
        </pc:sldMkLst>
      </pc:sldChg>
      <pc:sldChg chg="addSp delSp modSp new mod modTransition modAnim modNotesTx">
        <pc:chgData name="Marcos Ditta" userId="ebec5530c871986c" providerId="LiveId" clId="{1131542C-882C-4C14-A385-E9B7E6990452}" dt="2022-05-13T04:57:23.725" v="4248"/>
        <pc:sldMkLst>
          <pc:docMk/>
          <pc:sldMk cId="1378994595" sldId="260"/>
        </pc:sldMkLst>
        <pc:spChg chg="mod">
          <ac:chgData name="Marcos Ditta" userId="ebec5530c871986c" providerId="LiveId" clId="{1131542C-882C-4C14-A385-E9B7E6990452}" dt="2022-05-12T02:27:08.399" v="1436" actId="1076"/>
          <ac:spMkLst>
            <pc:docMk/>
            <pc:sldMk cId="1378994595" sldId="260"/>
            <ac:spMk id="2" creationId="{5A30DAC6-660E-9336-65AA-A2FA6E4E71AF}"/>
          </ac:spMkLst>
        </pc:spChg>
        <pc:spChg chg="del mod">
          <ac:chgData name="Marcos Ditta" userId="ebec5530c871986c" providerId="LiveId" clId="{1131542C-882C-4C14-A385-E9B7E6990452}" dt="2022-05-12T02:23:22.762" v="1421" actId="478"/>
          <ac:spMkLst>
            <pc:docMk/>
            <pc:sldMk cId="1378994595" sldId="260"/>
            <ac:spMk id="3" creationId="{FEE04CA1-D85B-B3E6-E9A0-7081AF263812}"/>
          </ac:spMkLst>
        </pc:spChg>
        <pc:spChg chg="add del mod">
          <ac:chgData name="Marcos Ditta" userId="ebec5530c871986c" providerId="LiveId" clId="{1131542C-882C-4C14-A385-E9B7E6990452}" dt="2022-05-12T02:26:28.321" v="1425" actId="478"/>
          <ac:spMkLst>
            <pc:docMk/>
            <pc:sldMk cId="1378994595" sldId="260"/>
            <ac:spMk id="4" creationId="{5AE971AC-3860-E786-C3A7-87C52172C86D}"/>
          </ac:spMkLst>
        </pc:spChg>
        <pc:spChg chg="add del mod">
          <ac:chgData name="Marcos Ditta" userId="ebec5530c871986c" providerId="LiveId" clId="{1131542C-882C-4C14-A385-E9B7E6990452}" dt="2022-05-13T03:36:47.884" v="3384"/>
          <ac:spMkLst>
            <pc:docMk/>
            <pc:sldMk cId="1378994595" sldId="260"/>
            <ac:spMk id="4" creationId="{76338A77-D7CA-59BF-59FB-FD669EC16189}"/>
          </ac:spMkLst>
        </pc:spChg>
        <pc:spChg chg="add mod topLvl">
          <ac:chgData name="Marcos Ditta" userId="ebec5530c871986c" providerId="LiveId" clId="{1131542C-882C-4C14-A385-E9B7E6990452}" dt="2022-05-12T03:57:11.060" v="2467" actId="164"/>
          <ac:spMkLst>
            <pc:docMk/>
            <pc:sldMk cId="1378994595" sldId="260"/>
            <ac:spMk id="5" creationId="{0347EFA3-6BE8-91D8-D675-27A1231008D0}"/>
          </ac:spMkLst>
        </pc:spChg>
        <pc:spChg chg="add del">
          <ac:chgData name="Marcos Ditta" userId="ebec5530c871986c" providerId="LiveId" clId="{1131542C-882C-4C14-A385-E9B7E6990452}" dt="2022-05-13T03:36:52.918" v="3386"/>
          <ac:spMkLst>
            <pc:docMk/>
            <pc:sldMk cId="1378994595" sldId="260"/>
            <ac:spMk id="6" creationId="{71D0ADF0-8A76-D924-2F1C-FC43E84D1B37}"/>
          </ac:spMkLst>
        </pc:spChg>
        <pc:spChg chg="mod">
          <ac:chgData name="Marcos Ditta" userId="ebec5530c871986c" providerId="LiveId" clId="{1131542C-882C-4C14-A385-E9B7E6990452}" dt="2022-05-13T03:38:40.330" v="3397" actId="14100"/>
          <ac:spMkLst>
            <pc:docMk/>
            <pc:sldMk cId="1378994595" sldId="260"/>
            <ac:spMk id="13" creationId="{4F0D2E7A-73FA-46C6-7BAC-BF5F227F405D}"/>
          </ac:spMkLst>
        </pc:spChg>
        <pc:grpChg chg="add del mod">
          <ac:chgData name="Marcos Ditta" userId="ebec5530c871986c" providerId="LiveId" clId="{1131542C-882C-4C14-A385-E9B7E6990452}" dt="2022-05-12T03:56:55.029" v="2462" actId="165"/>
          <ac:grpSpMkLst>
            <pc:docMk/>
            <pc:sldMk cId="1378994595" sldId="260"/>
            <ac:grpSpMk id="6" creationId="{5480823A-5A5B-85AC-731C-6145AF84232D}"/>
          </ac:grpSpMkLst>
        </pc:grpChg>
        <pc:grpChg chg="add del mod">
          <ac:chgData name="Marcos Ditta" userId="ebec5530c871986c" providerId="LiveId" clId="{1131542C-882C-4C14-A385-E9B7E6990452}" dt="2022-05-12T03:57:07.964" v="2466" actId="165"/>
          <ac:grpSpMkLst>
            <pc:docMk/>
            <pc:sldMk cId="1378994595" sldId="260"/>
            <ac:grpSpMk id="7" creationId="{04C4E306-6BFE-6957-61A3-3243937EC274}"/>
          </ac:grpSpMkLst>
        </pc:grpChg>
        <pc:grpChg chg="add mod">
          <ac:chgData name="Marcos Ditta" userId="ebec5530c871986c" providerId="LiveId" clId="{1131542C-882C-4C14-A385-E9B7E6990452}" dt="2022-05-12T03:57:11.060" v="2467" actId="164"/>
          <ac:grpSpMkLst>
            <pc:docMk/>
            <pc:sldMk cId="1378994595" sldId="260"/>
            <ac:grpSpMk id="8" creationId="{9078807F-68A2-B85F-BF9B-3E368EC2CF54}"/>
          </ac:grpSpMkLst>
        </pc:grpChg>
        <pc:grpChg chg="add mod">
          <ac:chgData name="Marcos Ditta" userId="ebec5530c871986c" providerId="LiveId" clId="{1131542C-882C-4C14-A385-E9B7E6990452}" dt="2022-05-13T03:38:51.781" v="3398" actId="1076"/>
          <ac:grpSpMkLst>
            <pc:docMk/>
            <pc:sldMk cId="1378994595" sldId="260"/>
            <ac:grpSpMk id="11" creationId="{B7D25C15-1899-50D7-34DD-B7FFFB98A8A5}"/>
          </ac:grpSpMkLst>
        </pc:grpChg>
        <pc:picChg chg="add mod">
          <ac:chgData name="Marcos Ditta" userId="ebec5530c871986c" providerId="LiveId" clId="{1131542C-882C-4C14-A385-E9B7E6990452}" dt="2022-05-13T03:36:46.649" v="3383" actId="14100"/>
          <ac:picMkLst>
            <pc:docMk/>
            <pc:sldMk cId="1378994595" sldId="260"/>
            <ac:picMk id="3" creationId="{B17B3AF7-2ECE-6F1D-985A-F5C05ABE3E3D}"/>
          </ac:picMkLst>
        </pc:picChg>
        <pc:picChg chg="add mod">
          <ac:chgData name="Marcos Ditta" userId="ebec5530c871986c" providerId="LiveId" clId="{1131542C-882C-4C14-A385-E9B7E6990452}" dt="2022-05-13T03:37:13.749" v="3391" actId="1076"/>
          <ac:picMkLst>
            <pc:docMk/>
            <pc:sldMk cId="1378994595" sldId="260"/>
            <ac:picMk id="7" creationId="{5E87E8E2-EA59-0E05-FA54-D45D8E0767C5}"/>
          </ac:picMkLst>
        </pc:picChg>
        <pc:picChg chg="mod">
          <ac:chgData name="Marcos Ditta" userId="ebec5530c871986c" providerId="LiveId" clId="{1131542C-882C-4C14-A385-E9B7E6990452}" dt="2022-05-13T03:38:20.744" v="3392"/>
          <ac:picMkLst>
            <pc:docMk/>
            <pc:sldMk cId="1378994595" sldId="260"/>
            <ac:picMk id="12" creationId="{E8D943DF-1692-97A8-DCBC-86A716E3EDF3}"/>
          </ac:picMkLst>
        </pc:picChg>
        <pc:picChg chg="add mod topLvl">
          <ac:chgData name="Marcos Ditta" userId="ebec5530c871986c" providerId="LiveId" clId="{1131542C-882C-4C14-A385-E9B7E6990452}" dt="2022-05-12T03:57:11.060" v="2467" actId="164"/>
          <ac:picMkLst>
            <pc:docMk/>
            <pc:sldMk cId="1378994595" sldId="260"/>
            <ac:picMk id="2050" creationId="{767248EB-51B1-C135-978E-1CD350B9A0C2}"/>
          </ac:picMkLst>
        </pc:picChg>
        <pc:picChg chg="add mod">
          <ac:chgData name="Marcos Ditta" userId="ebec5530c871986c" providerId="LiveId" clId="{1131542C-882C-4C14-A385-E9B7E6990452}" dt="2022-05-12T03:57:11.060" v="2467" actId="164"/>
          <ac:picMkLst>
            <pc:docMk/>
            <pc:sldMk cId="1378994595" sldId="260"/>
            <ac:picMk id="2052" creationId="{BA00DBA9-117A-8990-C94A-B1AE904286FD}"/>
          </ac:picMkLst>
        </pc:picChg>
      </pc:sldChg>
      <pc:sldChg chg="new del modTransition">
        <pc:chgData name="Marcos Ditta" userId="ebec5530c871986c" providerId="LiveId" clId="{1131542C-882C-4C14-A385-E9B7E6990452}" dt="2022-05-11T17:17:45.556" v="30" actId="47"/>
        <pc:sldMkLst>
          <pc:docMk/>
          <pc:sldMk cId="125655199" sldId="261"/>
        </pc:sldMkLst>
      </pc:sldChg>
      <pc:sldChg chg="addSp delSp modSp new mod modTransition modAnim modNotesTx">
        <pc:chgData name="Marcos Ditta" userId="ebec5530c871986c" providerId="LiveId" clId="{1131542C-882C-4C14-A385-E9B7E6990452}" dt="2022-05-13T03:59:34.483" v="3712"/>
        <pc:sldMkLst>
          <pc:docMk/>
          <pc:sldMk cId="3444503864" sldId="261"/>
        </pc:sldMkLst>
        <pc:spChg chg="mod">
          <ac:chgData name="Marcos Ditta" userId="ebec5530c871986c" providerId="LiveId" clId="{1131542C-882C-4C14-A385-E9B7E6990452}" dt="2022-05-12T02:45:10.414" v="1629" actId="1076"/>
          <ac:spMkLst>
            <pc:docMk/>
            <pc:sldMk cId="3444503864" sldId="261"/>
            <ac:spMk id="2" creationId="{60AD9807-60D1-90FC-F9C7-2E4E8A10A7D8}"/>
          </ac:spMkLst>
        </pc:spChg>
        <pc:spChg chg="del">
          <ac:chgData name="Marcos Ditta" userId="ebec5530c871986c" providerId="LiveId" clId="{1131542C-882C-4C14-A385-E9B7E6990452}" dt="2022-05-12T02:32:37.896" v="1506" actId="478"/>
          <ac:spMkLst>
            <pc:docMk/>
            <pc:sldMk cId="3444503864" sldId="261"/>
            <ac:spMk id="3" creationId="{E033AA99-3EA6-ED92-AFC0-AAB2886F2CB8}"/>
          </ac:spMkLst>
        </pc:spChg>
        <pc:spChg chg="add mod">
          <ac:chgData name="Marcos Ditta" userId="ebec5530c871986c" providerId="LiveId" clId="{1131542C-882C-4C14-A385-E9B7E6990452}" dt="2022-05-12T03:40:50.259" v="2298" actId="164"/>
          <ac:spMkLst>
            <pc:docMk/>
            <pc:sldMk cId="3444503864" sldId="261"/>
            <ac:spMk id="13" creationId="{89409CD4-73B8-4F33-A362-AB5E04CA3AA4}"/>
          </ac:spMkLst>
        </pc:spChg>
        <pc:spChg chg="add mod ord">
          <ac:chgData name="Marcos Ditta" userId="ebec5530c871986c" providerId="LiveId" clId="{1131542C-882C-4C14-A385-E9B7E6990452}" dt="2022-05-12T03:59:00.613" v="2485" actId="164"/>
          <ac:spMkLst>
            <pc:docMk/>
            <pc:sldMk cId="3444503864" sldId="261"/>
            <ac:spMk id="15" creationId="{A2FAFAFB-4D35-D22D-9A54-DCB77D9611FF}"/>
          </ac:spMkLst>
        </pc:spChg>
        <pc:spChg chg="add mod ord">
          <ac:chgData name="Marcos Ditta" userId="ebec5530c871986c" providerId="LiveId" clId="{1131542C-882C-4C14-A385-E9B7E6990452}" dt="2022-05-12T03:58:56.890" v="2484" actId="164"/>
          <ac:spMkLst>
            <pc:docMk/>
            <pc:sldMk cId="3444503864" sldId="261"/>
            <ac:spMk id="17" creationId="{50FBB4DE-0397-0493-9C83-A7EC05853220}"/>
          </ac:spMkLst>
        </pc:spChg>
        <pc:spChg chg="add mod ord">
          <ac:chgData name="Marcos Ditta" userId="ebec5530c871986c" providerId="LiveId" clId="{1131542C-882C-4C14-A385-E9B7E6990452}" dt="2022-05-12T03:58:53.440" v="2483" actId="164"/>
          <ac:spMkLst>
            <pc:docMk/>
            <pc:sldMk cId="3444503864" sldId="261"/>
            <ac:spMk id="18" creationId="{3600349D-7917-A3B6-5EC9-65E9A5BE3A55}"/>
          </ac:spMkLst>
        </pc:spChg>
        <pc:spChg chg="add mod ord">
          <ac:chgData name="Marcos Ditta" userId="ebec5530c871986c" providerId="LiveId" clId="{1131542C-882C-4C14-A385-E9B7E6990452}" dt="2022-05-12T03:41:37.084" v="2308" actId="164"/>
          <ac:spMkLst>
            <pc:docMk/>
            <pc:sldMk cId="3444503864" sldId="261"/>
            <ac:spMk id="19" creationId="{458F2387-6F15-1768-E9F0-CB165BB5FDC5}"/>
          </ac:spMkLst>
        </pc:spChg>
        <pc:grpChg chg="add mod">
          <ac:chgData name="Marcos Ditta" userId="ebec5530c871986c" providerId="LiveId" clId="{1131542C-882C-4C14-A385-E9B7E6990452}" dt="2022-05-12T03:40:50.259" v="2298" actId="164"/>
          <ac:grpSpMkLst>
            <pc:docMk/>
            <pc:sldMk cId="3444503864" sldId="261"/>
            <ac:grpSpMk id="4" creationId="{4296A7FE-FA1D-8FB0-C41F-C687BB3629A0}"/>
          </ac:grpSpMkLst>
        </pc:grpChg>
        <pc:grpChg chg="add mod">
          <ac:chgData name="Marcos Ditta" userId="ebec5530c871986c" providerId="LiveId" clId="{1131542C-882C-4C14-A385-E9B7E6990452}" dt="2022-05-12T03:41:09.468" v="2302" actId="164"/>
          <ac:grpSpMkLst>
            <pc:docMk/>
            <pc:sldMk cId="3444503864" sldId="261"/>
            <ac:grpSpMk id="14" creationId="{9D0CD6CA-8968-D1A5-FAC1-8EF244271E50}"/>
          </ac:grpSpMkLst>
        </pc:grpChg>
        <pc:grpChg chg="add mod ord">
          <ac:chgData name="Marcos Ditta" userId="ebec5530c871986c" providerId="LiveId" clId="{1131542C-882C-4C14-A385-E9B7E6990452}" dt="2022-05-12T03:40:50.259" v="2298" actId="164"/>
          <ac:grpSpMkLst>
            <pc:docMk/>
            <pc:sldMk cId="3444503864" sldId="261"/>
            <ac:grpSpMk id="16" creationId="{C8910C30-0EBB-E0D9-7F5A-87AE9912FD49}"/>
          </ac:grpSpMkLst>
        </pc:grpChg>
        <pc:grpChg chg="add mod">
          <ac:chgData name="Marcos Ditta" userId="ebec5530c871986c" providerId="LiveId" clId="{1131542C-882C-4C14-A385-E9B7E6990452}" dt="2022-05-12T03:41:37.084" v="2308" actId="164"/>
          <ac:grpSpMkLst>
            <pc:docMk/>
            <pc:sldMk cId="3444503864" sldId="261"/>
            <ac:grpSpMk id="22" creationId="{4887EF47-FDF0-80CD-E415-B344BFA7335F}"/>
          </ac:grpSpMkLst>
        </pc:grpChg>
        <pc:grpChg chg="add mod">
          <ac:chgData name="Marcos Ditta" userId="ebec5530c871986c" providerId="LiveId" clId="{1131542C-882C-4C14-A385-E9B7E6990452}" dt="2022-05-12T03:41:37.084" v="2308" actId="164"/>
          <ac:grpSpMkLst>
            <pc:docMk/>
            <pc:sldMk cId="3444503864" sldId="261"/>
            <ac:grpSpMk id="23" creationId="{0CBA3B85-8E75-5FC9-CC9F-33C12146F3FD}"/>
          </ac:grpSpMkLst>
        </pc:grpChg>
        <pc:grpChg chg="add mod">
          <ac:chgData name="Marcos Ditta" userId="ebec5530c871986c" providerId="LiveId" clId="{1131542C-882C-4C14-A385-E9B7E6990452}" dt="2022-05-12T03:58:53.440" v="2483" actId="164"/>
          <ac:grpSpMkLst>
            <pc:docMk/>
            <pc:sldMk cId="3444503864" sldId="261"/>
            <ac:grpSpMk id="24" creationId="{514189F4-B7CE-7352-E4DC-F1C30EDF1564}"/>
          </ac:grpSpMkLst>
        </pc:grpChg>
        <pc:grpChg chg="add mod">
          <ac:chgData name="Marcos Ditta" userId="ebec5530c871986c" providerId="LiveId" clId="{1131542C-882C-4C14-A385-E9B7E6990452}" dt="2022-05-12T03:58:56.890" v="2484" actId="164"/>
          <ac:grpSpMkLst>
            <pc:docMk/>
            <pc:sldMk cId="3444503864" sldId="261"/>
            <ac:grpSpMk id="25" creationId="{3DFBED6D-04D9-93DB-995F-8A829EFF5A5D}"/>
          </ac:grpSpMkLst>
        </pc:grpChg>
        <pc:grpChg chg="add mod">
          <ac:chgData name="Marcos Ditta" userId="ebec5530c871986c" providerId="LiveId" clId="{1131542C-882C-4C14-A385-E9B7E6990452}" dt="2022-05-12T03:59:00.613" v="2485" actId="164"/>
          <ac:grpSpMkLst>
            <pc:docMk/>
            <pc:sldMk cId="3444503864" sldId="261"/>
            <ac:grpSpMk id="26" creationId="{5B0817FD-C1C5-58BE-4E09-56E4D7DDF75A}"/>
          </ac:grpSpMkLst>
        </pc:grpChg>
        <pc:picChg chg="add mod modCrop">
          <ac:chgData name="Marcos Ditta" userId="ebec5530c871986c" providerId="LiveId" clId="{1131542C-882C-4C14-A385-E9B7E6990452}" dt="2022-05-12T03:58:53.440" v="2483" actId="164"/>
          <ac:picMkLst>
            <pc:docMk/>
            <pc:sldMk cId="3444503864" sldId="261"/>
            <ac:picMk id="5" creationId="{D11434B0-2183-2A6B-4394-8A3C70916544}"/>
          </ac:picMkLst>
        </pc:picChg>
        <pc:picChg chg="add mod modCrop">
          <ac:chgData name="Marcos Ditta" userId="ebec5530c871986c" providerId="LiveId" clId="{1131542C-882C-4C14-A385-E9B7E6990452}" dt="2022-05-12T03:58:56.890" v="2484" actId="164"/>
          <ac:picMkLst>
            <pc:docMk/>
            <pc:sldMk cId="3444503864" sldId="261"/>
            <ac:picMk id="6" creationId="{E4E4E5C3-F821-BA50-472A-E19D71AEEF80}"/>
          </ac:picMkLst>
        </pc:picChg>
        <pc:picChg chg="add mod ord modCrop">
          <ac:chgData name="Marcos Ditta" userId="ebec5530c871986c" providerId="LiveId" clId="{1131542C-882C-4C14-A385-E9B7E6990452}" dt="2022-05-12T03:59:00.613" v="2485" actId="164"/>
          <ac:picMkLst>
            <pc:docMk/>
            <pc:sldMk cId="3444503864" sldId="261"/>
            <ac:picMk id="7" creationId="{56F3713C-15FC-6D6F-099D-6657B0DA5F6E}"/>
          </ac:picMkLst>
        </pc:picChg>
        <pc:picChg chg="add del mod">
          <ac:chgData name="Marcos Ditta" userId="ebec5530c871986c" providerId="LiveId" clId="{1131542C-882C-4C14-A385-E9B7E6990452}" dt="2022-05-12T02:40:49.019" v="1538" actId="478"/>
          <ac:picMkLst>
            <pc:docMk/>
            <pc:sldMk cId="3444503864" sldId="261"/>
            <ac:picMk id="8" creationId="{F5BD5B3D-B5A8-A7BB-8206-3F188D1F42A0}"/>
          </ac:picMkLst>
        </pc:picChg>
        <pc:picChg chg="add mod modCrop">
          <ac:chgData name="Marcos Ditta" userId="ebec5530c871986c" providerId="LiveId" clId="{1131542C-882C-4C14-A385-E9B7E6990452}" dt="2022-05-12T03:40:50.259" v="2298" actId="164"/>
          <ac:picMkLst>
            <pc:docMk/>
            <pc:sldMk cId="3444503864" sldId="261"/>
            <ac:picMk id="9" creationId="{86CE7935-9D49-4433-5E3E-9F94772075EC}"/>
          </ac:picMkLst>
        </pc:picChg>
        <pc:picChg chg="add mod modCrop">
          <ac:chgData name="Marcos Ditta" userId="ebec5530c871986c" providerId="LiveId" clId="{1131542C-882C-4C14-A385-E9B7E6990452}" dt="2022-05-12T03:40:50.259" v="2298" actId="164"/>
          <ac:picMkLst>
            <pc:docMk/>
            <pc:sldMk cId="3444503864" sldId="261"/>
            <ac:picMk id="10" creationId="{CE6E2112-FAC4-F1ED-C05A-AA095433BF31}"/>
          </ac:picMkLst>
        </pc:picChg>
        <pc:picChg chg="add mod ord modCrop">
          <ac:chgData name="Marcos Ditta" userId="ebec5530c871986c" providerId="LiveId" clId="{1131542C-882C-4C14-A385-E9B7E6990452}" dt="2022-05-12T03:41:26.695" v="2305" actId="1076"/>
          <ac:picMkLst>
            <pc:docMk/>
            <pc:sldMk cId="3444503864" sldId="261"/>
            <ac:picMk id="20" creationId="{198B4219-6CB3-FCDF-FA03-9190D72DCDB4}"/>
          </ac:picMkLst>
        </pc:picChg>
        <pc:picChg chg="add mod ord modCrop">
          <ac:chgData name="Marcos Ditta" userId="ebec5530c871986c" providerId="LiveId" clId="{1131542C-882C-4C14-A385-E9B7E6990452}" dt="2022-05-12T03:41:09.468" v="2302" actId="164"/>
          <ac:picMkLst>
            <pc:docMk/>
            <pc:sldMk cId="3444503864" sldId="261"/>
            <ac:picMk id="21" creationId="{F6766C9A-4163-83A7-4EFE-3A7A395BF82A}"/>
          </ac:picMkLst>
        </pc:picChg>
        <pc:picChg chg="add del mod">
          <ac:chgData name="Marcos Ditta" userId="ebec5530c871986c" providerId="LiveId" clId="{1131542C-882C-4C14-A385-E9B7E6990452}" dt="2022-05-12T02:38:06.022" v="1515" actId="478"/>
          <ac:picMkLst>
            <pc:docMk/>
            <pc:sldMk cId="3444503864" sldId="261"/>
            <ac:picMk id="3074" creationId="{2E57FFCF-C95D-FD8F-DDAD-E3C2882727C3}"/>
          </ac:picMkLst>
        </pc:picChg>
        <pc:cxnChg chg="add mod">
          <ac:chgData name="Marcos Ditta" userId="ebec5530c871986c" providerId="LiveId" clId="{1131542C-882C-4C14-A385-E9B7E6990452}" dt="2022-05-12T03:40:50.259" v="2298" actId="164"/>
          <ac:cxnSpMkLst>
            <pc:docMk/>
            <pc:sldMk cId="3444503864" sldId="261"/>
            <ac:cxnSpMk id="12" creationId="{6EC80D6C-8597-5279-EF80-1D1181A61856}"/>
          </ac:cxnSpMkLst>
        </pc:cxnChg>
      </pc:sldChg>
      <pc:sldChg chg="addSp delSp modSp new mod modTransition setBg modAnim modNotesTx">
        <pc:chgData name="Marcos Ditta" userId="ebec5530c871986c" providerId="LiveId" clId="{1131542C-882C-4C14-A385-E9B7E6990452}" dt="2022-05-12T04:12:20.320" v="2750"/>
        <pc:sldMkLst>
          <pc:docMk/>
          <pc:sldMk cId="1401025009" sldId="262"/>
        </pc:sldMkLst>
        <pc:spChg chg="mod">
          <ac:chgData name="Marcos Ditta" userId="ebec5530c871986c" providerId="LiveId" clId="{1131542C-882C-4C14-A385-E9B7E6990452}" dt="2022-05-12T03:09:13.152" v="1982" actId="1076"/>
          <ac:spMkLst>
            <pc:docMk/>
            <pc:sldMk cId="1401025009" sldId="262"/>
            <ac:spMk id="2" creationId="{D7A74CBD-46D3-D597-E710-D5C9342080F0}"/>
          </ac:spMkLst>
        </pc:spChg>
        <pc:spChg chg="del">
          <ac:chgData name="Marcos Ditta" userId="ebec5530c871986c" providerId="LiveId" clId="{1131542C-882C-4C14-A385-E9B7E6990452}" dt="2022-05-12T02:49:37.873" v="1709" actId="478"/>
          <ac:spMkLst>
            <pc:docMk/>
            <pc:sldMk cId="1401025009" sldId="262"/>
            <ac:spMk id="3" creationId="{1AF2D17D-B6BE-1D91-8110-5CBEE0C9F957}"/>
          </ac:spMkLst>
        </pc:spChg>
        <pc:spChg chg="add del mod">
          <ac:chgData name="Marcos Ditta" userId="ebec5530c871986c" providerId="LiveId" clId="{1131542C-882C-4C14-A385-E9B7E6990452}" dt="2022-05-12T02:53:19.928" v="1760" actId="478"/>
          <ac:spMkLst>
            <pc:docMk/>
            <pc:sldMk cId="1401025009" sldId="262"/>
            <ac:spMk id="15" creationId="{4EF108B4-793C-4E80-6D19-2AFDE2C9C117}"/>
          </ac:spMkLst>
        </pc:spChg>
        <pc:spChg chg="add mod ord">
          <ac:chgData name="Marcos Ditta" userId="ebec5530c871986c" providerId="LiveId" clId="{1131542C-882C-4C14-A385-E9B7E6990452}" dt="2022-05-12T03:07:17.612" v="1963" actId="1076"/>
          <ac:spMkLst>
            <pc:docMk/>
            <pc:sldMk cId="1401025009" sldId="262"/>
            <ac:spMk id="16" creationId="{6D5D3C2B-9D56-DBE8-69E3-3A5B051F7CBB}"/>
          </ac:spMkLst>
        </pc:spChg>
        <pc:spChg chg="add del mod">
          <ac:chgData name="Marcos Ditta" userId="ebec5530c871986c" providerId="LiveId" clId="{1131542C-882C-4C14-A385-E9B7E6990452}" dt="2022-05-12T02:55:28.811" v="1773" actId="478"/>
          <ac:spMkLst>
            <pc:docMk/>
            <pc:sldMk cId="1401025009" sldId="262"/>
            <ac:spMk id="17" creationId="{7F643B6F-25F7-903D-0FA0-22E9B1ADB39D}"/>
          </ac:spMkLst>
        </pc:spChg>
        <pc:spChg chg="add mod">
          <ac:chgData name="Marcos Ditta" userId="ebec5530c871986c" providerId="LiveId" clId="{1131542C-882C-4C14-A385-E9B7E6990452}" dt="2022-05-12T03:07:06.257" v="1960" actId="164"/>
          <ac:spMkLst>
            <pc:docMk/>
            <pc:sldMk cId="1401025009" sldId="262"/>
            <ac:spMk id="18" creationId="{89789F2D-65A4-5E61-6730-E29D6FBD3C84}"/>
          </ac:spMkLst>
        </pc:spChg>
        <pc:spChg chg="add mod">
          <ac:chgData name="Marcos Ditta" userId="ebec5530c871986c" providerId="LiveId" clId="{1131542C-882C-4C14-A385-E9B7E6990452}" dt="2022-05-12T03:07:06.257" v="1960" actId="164"/>
          <ac:spMkLst>
            <pc:docMk/>
            <pc:sldMk cId="1401025009" sldId="262"/>
            <ac:spMk id="19" creationId="{F36B3C8E-FCF8-7CE0-3C01-F9F847A1CED4}"/>
          </ac:spMkLst>
        </pc:spChg>
        <pc:spChg chg="add mod">
          <ac:chgData name="Marcos Ditta" userId="ebec5530c871986c" providerId="LiveId" clId="{1131542C-882C-4C14-A385-E9B7E6990452}" dt="2022-05-12T03:07:06.257" v="1960" actId="164"/>
          <ac:spMkLst>
            <pc:docMk/>
            <pc:sldMk cId="1401025009" sldId="262"/>
            <ac:spMk id="20" creationId="{9AFFEA2B-199F-2641-0B3B-BCDED83DCAC7}"/>
          </ac:spMkLst>
        </pc:spChg>
        <pc:spChg chg="add mod">
          <ac:chgData name="Marcos Ditta" userId="ebec5530c871986c" providerId="LiveId" clId="{1131542C-882C-4C14-A385-E9B7E6990452}" dt="2022-05-12T03:07:06.257" v="1960" actId="164"/>
          <ac:spMkLst>
            <pc:docMk/>
            <pc:sldMk cId="1401025009" sldId="262"/>
            <ac:spMk id="21" creationId="{EFF4E016-A10A-7D23-7BB4-B6ACCEE3CEE2}"/>
          </ac:spMkLst>
        </pc:spChg>
        <pc:spChg chg="add mod">
          <ac:chgData name="Marcos Ditta" userId="ebec5530c871986c" providerId="LiveId" clId="{1131542C-882C-4C14-A385-E9B7E6990452}" dt="2022-05-12T03:07:06.257" v="1960" actId="164"/>
          <ac:spMkLst>
            <pc:docMk/>
            <pc:sldMk cId="1401025009" sldId="262"/>
            <ac:spMk id="22" creationId="{097E0589-E94D-137C-7D46-53DF15CE81F1}"/>
          </ac:spMkLst>
        </pc:spChg>
        <pc:spChg chg="add mod">
          <ac:chgData name="Marcos Ditta" userId="ebec5530c871986c" providerId="LiveId" clId="{1131542C-882C-4C14-A385-E9B7E6990452}" dt="2022-05-12T03:07:06.257" v="1960" actId="164"/>
          <ac:spMkLst>
            <pc:docMk/>
            <pc:sldMk cId="1401025009" sldId="262"/>
            <ac:spMk id="23" creationId="{F8213436-F76B-48A0-0B9A-96A40B2D395C}"/>
          </ac:spMkLst>
        </pc:spChg>
        <pc:spChg chg="add del mod">
          <ac:chgData name="Marcos Ditta" userId="ebec5530c871986c" providerId="LiveId" clId="{1131542C-882C-4C14-A385-E9B7E6990452}" dt="2022-05-12T03:04:07.051" v="1820"/>
          <ac:spMkLst>
            <pc:docMk/>
            <pc:sldMk cId="1401025009" sldId="262"/>
            <ac:spMk id="24" creationId="{E0B42E38-59AB-68CA-DF74-5DF7A0A31F89}"/>
          </ac:spMkLst>
        </pc:spChg>
        <pc:spChg chg="add mod">
          <ac:chgData name="Marcos Ditta" userId="ebec5530c871986c" providerId="LiveId" clId="{1131542C-882C-4C14-A385-E9B7E6990452}" dt="2022-05-12T03:09:57.582" v="1990" actId="164"/>
          <ac:spMkLst>
            <pc:docMk/>
            <pc:sldMk cId="1401025009" sldId="262"/>
            <ac:spMk id="31" creationId="{997727D5-7912-F185-C748-FD3A973946D5}"/>
          </ac:spMkLst>
        </pc:spChg>
        <pc:spChg chg="add mod">
          <ac:chgData name="Marcos Ditta" userId="ebec5530c871986c" providerId="LiveId" clId="{1131542C-882C-4C14-A385-E9B7E6990452}" dt="2022-05-12T03:10:09.344" v="1994" actId="164"/>
          <ac:spMkLst>
            <pc:docMk/>
            <pc:sldMk cId="1401025009" sldId="262"/>
            <ac:spMk id="32" creationId="{190A9EC8-55DB-C4CE-0F1C-B21402DA9ED5}"/>
          </ac:spMkLst>
        </pc:spChg>
        <pc:spChg chg="add mod ord">
          <ac:chgData name="Marcos Ditta" userId="ebec5530c871986c" providerId="LiveId" clId="{1131542C-882C-4C14-A385-E9B7E6990452}" dt="2022-05-12T03:13:39.861" v="2030" actId="164"/>
          <ac:spMkLst>
            <pc:docMk/>
            <pc:sldMk cId="1401025009" sldId="262"/>
            <ac:spMk id="38" creationId="{095C78B3-6C59-69A2-94FD-0E9E05132E43}"/>
          </ac:spMkLst>
        </pc:spChg>
        <pc:grpChg chg="add mod">
          <ac:chgData name="Marcos Ditta" userId="ebec5530c871986c" providerId="LiveId" clId="{1131542C-882C-4C14-A385-E9B7E6990452}" dt="2022-05-12T03:07:06.257" v="1960" actId="164"/>
          <ac:grpSpMkLst>
            <pc:docMk/>
            <pc:sldMk cId="1401025009" sldId="262"/>
            <ac:grpSpMk id="7" creationId="{8EEB7FBD-E1B2-0F21-2B91-67229B056B35}"/>
          </ac:grpSpMkLst>
        </pc:grpChg>
        <pc:grpChg chg="add mod">
          <ac:chgData name="Marcos Ditta" userId="ebec5530c871986c" providerId="LiveId" clId="{1131542C-882C-4C14-A385-E9B7E6990452}" dt="2022-05-12T03:07:06.257" v="1960" actId="164"/>
          <ac:grpSpMkLst>
            <pc:docMk/>
            <pc:sldMk cId="1401025009" sldId="262"/>
            <ac:grpSpMk id="8" creationId="{40746F3A-4C98-41DF-7AAB-BDA217D2FD1C}"/>
          </ac:grpSpMkLst>
        </pc:grpChg>
        <pc:grpChg chg="add mod">
          <ac:chgData name="Marcos Ditta" userId="ebec5530c871986c" providerId="LiveId" clId="{1131542C-882C-4C14-A385-E9B7E6990452}" dt="2022-05-12T03:07:06.257" v="1960" actId="164"/>
          <ac:grpSpMkLst>
            <pc:docMk/>
            <pc:sldMk cId="1401025009" sldId="262"/>
            <ac:grpSpMk id="11" creationId="{04A765FD-A041-7B06-5C9E-6BDB5E1B8D62}"/>
          </ac:grpSpMkLst>
        </pc:grpChg>
        <pc:grpChg chg="add mod ord">
          <ac:chgData name="Marcos Ditta" userId="ebec5530c871986c" providerId="LiveId" clId="{1131542C-882C-4C14-A385-E9B7E6990452}" dt="2022-05-12T03:07:28.944" v="1966" actId="164"/>
          <ac:grpSpMkLst>
            <pc:docMk/>
            <pc:sldMk cId="1401025009" sldId="262"/>
            <ac:grpSpMk id="26" creationId="{AE774A26-0649-B3EA-B436-A7F254690771}"/>
          </ac:grpSpMkLst>
        </pc:grpChg>
        <pc:grpChg chg="add del mod">
          <ac:chgData name="Marcos Ditta" userId="ebec5530c871986c" providerId="LiveId" clId="{1131542C-882C-4C14-A385-E9B7E6990452}" dt="2022-05-12T03:07:49.692" v="1971" actId="478"/>
          <ac:grpSpMkLst>
            <pc:docMk/>
            <pc:sldMk cId="1401025009" sldId="262"/>
            <ac:grpSpMk id="27" creationId="{DDD67F87-5C2E-6E3D-5AF3-4ECA4AAF3B81}"/>
          </ac:grpSpMkLst>
        </pc:grpChg>
        <pc:grpChg chg="add mod">
          <ac:chgData name="Marcos Ditta" userId="ebec5530c871986c" providerId="LiveId" clId="{1131542C-882C-4C14-A385-E9B7E6990452}" dt="2022-05-12T03:10:31.789" v="2000" actId="14100"/>
          <ac:grpSpMkLst>
            <pc:docMk/>
            <pc:sldMk cId="1401025009" sldId="262"/>
            <ac:grpSpMk id="30" creationId="{21CBDDEE-4973-D272-0BF9-5608F833BB0B}"/>
          </ac:grpSpMkLst>
        </pc:grpChg>
        <pc:grpChg chg="add mod">
          <ac:chgData name="Marcos Ditta" userId="ebec5530c871986c" providerId="LiveId" clId="{1131542C-882C-4C14-A385-E9B7E6990452}" dt="2022-05-12T03:13:44.273" v="2032" actId="1076"/>
          <ac:grpSpMkLst>
            <pc:docMk/>
            <pc:sldMk cId="1401025009" sldId="262"/>
            <ac:grpSpMk id="35" creationId="{CA38C350-FE49-5ECE-B870-6E30BABF01BC}"/>
          </ac:grpSpMkLst>
        </pc:grpChg>
        <pc:grpChg chg="add mod">
          <ac:chgData name="Marcos Ditta" userId="ebec5530c871986c" providerId="LiveId" clId="{1131542C-882C-4C14-A385-E9B7E6990452}" dt="2022-05-12T03:13:41.737" v="2031" actId="1076"/>
          <ac:grpSpMkLst>
            <pc:docMk/>
            <pc:sldMk cId="1401025009" sldId="262"/>
            <ac:grpSpMk id="36" creationId="{A8DF0110-3B66-4D50-B2A3-C3D59DD0C094}"/>
          </ac:grpSpMkLst>
        </pc:grpChg>
        <pc:picChg chg="add del mod">
          <ac:chgData name="Marcos Ditta" userId="ebec5530c871986c" providerId="LiveId" clId="{1131542C-882C-4C14-A385-E9B7E6990452}" dt="2022-05-12T02:51:05.507" v="1730" actId="478"/>
          <ac:picMkLst>
            <pc:docMk/>
            <pc:sldMk cId="1401025009" sldId="262"/>
            <ac:picMk id="4" creationId="{63708BFF-BECB-5D90-5197-033D1B920BD5}"/>
          </ac:picMkLst>
        </pc:picChg>
        <pc:picChg chg="add mod">
          <ac:chgData name="Marcos Ditta" userId="ebec5530c871986c" providerId="LiveId" clId="{1131542C-882C-4C14-A385-E9B7E6990452}" dt="2022-05-12T02:51:54.322" v="1739" actId="164"/>
          <ac:picMkLst>
            <pc:docMk/>
            <pc:sldMk cId="1401025009" sldId="262"/>
            <ac:picMk id="5" creationId="{8E7DFC72-0B66-46A2-C768-B6425F6BB979}"/>
          </ac:picMkLst>
        </pc:picChg>
        <pc:picChg chg="add mod">
          <ac:chgData name="Marcos Ditta" userId="ebec5530c871986c" providerId="LiveId" clId="{1131542C-882C-4C14-A385-E9B7E6990452}" dt="2022-05-12T02:51:54.322" v="1739" actId="164"/>
          <ac:picMkLst>
            <pc:docMk/>
            <pc:sldMk cId="1401025009" sldId="262"/>
            <ac:picMk id="6" creationId="{3B49E03D-EF70-8AEF-D66F-A215E76D12B2}"/>
          </ac:picMkLst>
        </pc:picChg>
        <pc:picChg chg="mod">
          <ac:chgData name="Marcos Ditta" userId="ebec5530c871986c" providerId="LiveId" clId="{1131542C-882C-4C14-A385-E9B7E6990452}" dt="2022-05-12T02:52:01.491" v="1741" actId="571"/>
          <ac:picMkLst>
            <pc:docMk/>
            <pc:sldMk cId="1401025009" sldId="262"/>
            <ac:picMk id="9" creationId="{F267E626-3AD7-DB2F-1C6E-14B75BDC7EA4}"/>
          </ac:picMkLst>
        </pc:picChg>
        <pc:picChg chg="mod">
          <ac:chgData name="Marcos Ditta" userId="ebec5530c871986c" providerId="LiveId" clId="{1131542C-882C-4C14-A385-E9B7E6990452}" dt="2022-05-12T02:52:01.491" v="1741" actId="571"/>
          <ac:picMkLst>
            <pc:docMk/>
            <pc:sldMk cId="1401025009" sldId="262"/>
            <ac:picMk id="10" creationId="{71323C7E-5978-2F08-877A-343981101277}"/>
          </ac:picMkLst>
        </pc:picChg>
        <pc:picChg chg="mod">
          <ac:chgData name="Marcos Ditta" userId="ebec5530c871986c" providerId="LiveId" clId="{1131542C-882C-4C14-A385-E9B7E6990452}" dt="2022-05-12T02:52:14.369" v="1744" actId="571"/>
          <ac:picMkLst>
            <pc:docMk/>
            <pc:sldMk cId="1401025009" sldId="262"/>
            <ac:picMk id="12" creationId="{B143141F-5FBF-2E13-79BD-8B8E9F39F7B9}"/>
          </ac:picMkLst>
        </pc:picChg>
        <pc:picChg chg="mod">
          <ac:chgData name="Marcos Ditta" userId="ebec5530c871986c" providerId="LiveId" clId="{1131542C-882C-4C14-A385-E9B7E6990452}" dt="2022-05-12T02:52:14.369" v="1744" actId="571"/>
          <ac:picMkLst>
            <pc:docMk/>
            <pc:sldMk cId="1401025009" sldId="262"/>
            <ac:picMk id="13" creationId="{E5B357EB-D938-A313-3FE3-FF71CE51B413}"/>
          </ac:picMkLst>
        </pc:picChg>
        <pc:picChg chg="add mod">
          <ac:chgData name="Marcos Ditta" userId="ebec5530c871986c" providerId="LiveId" clId="{1131542C-882C-4C14-A385-E9B7E6990452}" dt="2022-05-12T03:07:28.944" v="1966" actId="164"/>
          <ac:picMkLst>
            <pc:docMk/>
            <pc:sldMk cId="1401025009" sldId="262"/>
            <ac:picMk id="14" creationId="{228EB593-97D8-D35E-B259-038E6BF60EB0}"/>
          </ac:picMkLst>
        </pc:picChg>
        <pc:picChg chg="add del mod">
          <ac:chgData name="Marcos Ditta" userId="ebec5530c871986c" providerId="LiveId" clId="{1131542C-882C-4C14-A385-E9B7E6990452}" dt="2022-05-12T03:08:55.623" v="1976" actId="478"/>
          <ac:picMkLst>
            <pc:docMk/>
            <pc:sldMk cId="1401025009" sldId="262"/>
            <ac:picMk id="25" creationId="{517BE9E3-83DB-AE46-100F-EF45A8337ADA}"/>
          </ac:picMkLst>
        </pc:picChg>
        <pc:picChg chg="add mod">
          <ac:chgData name="Marcos Ditta" userId="ebec5530c871986c" providerId="LiveId" clId="{1131542C-882C-4C14-A385-E9B7E6990452}" dt="2022-05-12T03:09:57.582" v="1990" actId="164"/>
          <ac:picMkLst>
            <pc:docMk/>
            <pc:sldMk cId="1401025009" sldId="262"/>
            <ac:picMk id="33" creationId="{D2823E66-11FE-A230-CAF5-CD033670E784}"/>
          </ac:picMkLst>
        </pc:picChg>
        <pc:picChg chg="add mod">
          <ac:chgData name="Marcos Ditta" userId="ebec5530c871986c" providerId="LiveId" clId="{1131542C-882C-4C14-A385-E9B7E6990452}" dt="2022-05-12T03:10:09.344" v="1994" actId="164"/>
          <ac:picMkLst>
            <pc:docMk/>
            <pc:sldMk cId="1401025009" sldId="262"/>
            <ac:picMk id="34" creationId="{D2C9E81B-CE76-C77D-3875-B07ECC4D3CC5}"/>
          </ac:picMkLst>
        </pc:picChg>
        <pc:picChg chg="add mod">
          <ac:chgData name="Marcos Ditta" userId="ebec5530c871986c" providerId="LiveId" clId="{1131542C-882C-4C14-A385-E9B7E6990452}" dt="2022-05-12T03:13:39.861" v="2030" actId="164"/>
          <ac:picMkLst>
            <pc:docMk/>
            <pc:sldMk cId="1401025009" sldId="262"/>
            <ac:picMk id="37" creationId="{4DD8B979-A476-39C8-7539-E1769C2CB6CF}"/>
          </ac:picMkLst>
        </pc:picChg>
        <pc:picChg chg="add mod">
          <ac:chgData name="Marcos Ditta" userId="ebec5530c871986c" providerId="LiveId" clId="{1131542C-882C-4C14-A385-E9B7E6990452}" dt="2022-05-12T03:09:15.345" v="1983" actId="1076"/>
          <ac:picMkLst>
            <pc:docMk/>
            <pc:sldMk cId="1401025009" sldId="262"/>
            <ac:picMk id="5122" creationId="{27EF3563-213F-BB37-65B8-34AC0D1840B9}"/>
          </ac:picMkLst>
        </pc:picChg>
        <pc:cxnChg chg="add mod">
          <ac:chgData name="Marcos Ditta" userId="ebec5530c871986c" providerId="LiveId" clId="{1131542C-882C-4C14-A385-E9B7E6990452}" dt="2022-05-12T03:09:31.277" v="1985" actId="13822"/>
          <ac:cxnSpMkLst>
            <pc:docMk/>
            <pc:sldMk cId="1401025009" sldId="262"/>
            <ac:cxnSpMk id="29" creationId="{ADA685D7-B7B6-894A-D20B-72AEA4F8E504}"/>
          </ac:cxnSpMkLst>
        </pc:cxnChg>
      </pc:sldChg>
      <pc:sldChg chg="new del modTransition">
        <pc:chgData name="Marcos Ditta" userId="ebec5530c871986c" providerId="LiveId" clId="{1131542C-882C-4C14-A385-E9B7E6990452}" dt="2022-05-11T17:17:45.602" v="31" actId="47"/>
        <pc:sldMkLst>
          <pc:docMk/>
          <pc:sldMk cId="1496424351" sldId="262"/>
        </pc:sldMkLst>
      </pc:sldChg>
      <pc:sldChg chg="new del modTransition">
        <pc:chgData name="Marcos Ditta" userId="ebec5530c871986c" providerId="LiveId" clId="{1131542C-882C-4C14-A385-E9B7E6990452}" dt="2022-05-11T17:17:45.635" v="32" actId="47"/>
        <pc:sldMkLst>
          <pc:docMk/>
          <pc:sldMk cId="731361153" sldId="263"/>
        </pc:sldMkLst>
      </pc:sldChg>
      <pc:sldChg chg="addSp delSp modSp new mod modTransition setBg modAnim modNotesTx">
        <pc:chgData name="Marcos Ditta" userId="ebec5530c871986c" providerId="LiveId" clId="{1131542C-882C-4C14-A385-E9B7E6990452}" dt="2022-05-13T03:59:57.232" v="3713"/>
        <pc:sldMkLst>
          <pc:docMk/>
          <pc:sldMk cId="3815177660" sldId="263"/>
        </pc:sldMkLst>
        <pc:spChg chg="del mod">
          <ac:chgData name="Marcos Ditta" userId="ebec5530c871986c" providerId="LiveId" clId="{1131542C-882C-4C14-A385-E9B7E6990452}" dt="2022-05-12T03:15:20.227" v="2035" actId="478"/>
          <ac:spMkLst>
            <pc:docMk/>
            <pc:sldMk cId="3815177660" sldId="263"/>
            <ac:spMk id="2" creationId="{E8CD3FA0-1A30-19D2-8E9C-E814F94805C0}"/>
          </ac:spMkLst>
        </pc:spChg>
        <pc:spChg chg="mod">
          <ac:chgData name="Marcos Ditta" userId="ebec5530c871986c" providerId="LiveId" clId="{1131542C-882C-4C14-A385-E9B7E6990452}" dt="2022-05-12T03:21:10.213" v="2205" actId="1076"/>
          <ac:spMkLst>
            <pc:docMk/>
            <pc:sldMk cId="3815177660" sldId="263"/>
            <ac:spMk id="3" creationId="{8C1C9C0E-D74C-1F05-DB60-37667A7A34FA}"/>
          </ac:spMkLst>
        </pc:spChg>
        <pc:spChg chg="mod">
          <ac:chgData name="Marcos Ditta" userId="ebec5530c871986c" providerId="LiveId" clId="{1131542C-882C-4C14-A385-E9B7E6990452}" dt="2022-05-12T03:07:38.147" v="1968"/>
          <ac:spMkLst>
            <pc:docMk/>
            <pc:sldMk cId="3815177660" sldId="263"/>
            <ac:spMk id="7" creationId="{80C9E7E2-87FA-2EA2-825C-F060A8F79662}"/>
          </ac:spMkLst>
        </pc:spChg>
        <pc:spChg chg="mod">
          <ac:chgData name="Marcos Ditta" userId="ebec5530c871986c" providerId="LiveId" clId="{1131542C-882C-4C14-A385-E9B7E6990452}" dt="2022-05-12T03:07:38.147" v="1968"/>
          <ac:spMkLst>
            <pc:docMk/>
            <pc:sldMk cId="3815177660" sldId="263"/>
            <ac:spMk id="11" creationId="{C77094FD-1E7E-BD7D-AC96-FAB623D41323}"/>
          </ac:spMkLst>
        </pc:spChg>
        <pc:spChg chg="mod">
          <ac:chgData name="Marcos Ditta" userId="ebec5530c871986c" providerId="LiveId" clId="{1131542C-882C-4C14-A385-E9B7E6990452}" dt="2022-05-12T03:07:38.147" v="1968"/>
          <ac:spMkLst>
            <pc:docMk/>
            <pc:sldMk cId="3815177660" sldId="263"/>
            <ac:spMk id="12" creationId="{AAEDE2A1-54CB-3DBD-D552-360DF98DCC9E}"/>
          </ac:spMkLst>
        </pc:spChg>
        <pc:spChg chg="mod">
          <ac:chgData name="Marcos Ditta" userId="ebec5530c871986c" providerId="LiveId" clId="{1131542C-882C-4C14-A385-E9B7E6990452}" dt="2022-05-12T03:07:38.147" v="1968"/>
          <ac:spMkLst>
            <pc:docMk/>
            <pc:sldMk cId="3815177660" sldId="263"/>
            <ac:spMk id="13" creationId="{D03FDC63-4C7D-E84F-5E99-BFB4F9056327}"/>
          </ac:spMkLst>
        </pc:spChg>
        <pc:spChg chg="mod">
          <ac:chgData name="Marcos Ditta" userId="ebec5530c871986c" providerId="LiveId" clId="{1131542C-882C-4C14-A385-E9B7E6990452}" dt="2022-05-12T03:07:38.147" v="1968"/>
          <ac:spMkLst>
            <pc:docMk/>
            <pc:sldMk cId="3815177660" sldId="263"/>
            <ac:spMk id="14" creationId="{20878223-1923-0A44-47EF-070D06B226D8}"/>
          </ac:spMkLst>
        </pc:spChg>
        <pc:spChg chg="mod">
          <ac:chgData name="Marcos Ditta" userId="ebec5530c871986c" providerId="LiveId" clId="{1131542C-882C-4C14-A385-E9B7E6990452}" dt="2022-05-12T03:07:38.147" v="1968"/>
          <ac:spMkLst>
            <pc:docMk/>
            <pc:sldMk cId="3815177660" sldId="263"/>
            <ac:spMk id="15" creationId="{D7098D24-AF0B-CE6E-6F44-6FF6362B937F}"/>
          </ac:spMkLst>
        </pc:spChg>
        <pc:spChg chg="mod">
          <ac:chgData name="Marcos Ditta" userId="ebec5530c871986c" providerId="LiveId" clId="{1131542C-882C-4C14-A385-E9B7E6990452}" dt="2022-05-12T03:07:38.147" v="1968"/>
          <ac:spMkLst>
            <pc:docMk/>
            <pc:sldMk cId="3815177660" sldId="263"/>
            <ac:spMk id="16" creationId="{6AA97C34-4F5D-6DE7-0C91-03FBABCC427A}"/>
          </ac:spMkLst>
        </pc:spChg>
        <pc:spChg chg="add del mod">
          <ac:chgData name="Marcos Ditta" userId="ebec5530c871986c" providerId="LiveId" clId="{1131542C-882C-4C14-A385-E9B7E6990452}" dt="2022-05-12T03:15:22.125" v="2036" actId="478"/>
          <ac:spMkLst>
            <pc:docMk/>
            <pc:sldMk cId="3815177660" sldId="263"/>
            <ac:spMk id="24" creationId="{8CA07951-5029-5F43-7A41-EEB8163F3AE4}"/>
          </ac:spMkLst>
        </pc:spChg>
        <pc:spChg chg="add mod">
          <ac:chgData name="Marcos Ditta" userId="ebec5530c871986c" providerId="LiveId" clId="{1131542C-882C-4C14-A385-E9B7E6990452}" dt="2022-05-12T03:19:38.014" v="2179"/>
          <ac:spMkLst>
            <pc:docMk/>
            <pc:sldMk cId="3815177660" sldId="263"/>
            <ac:spMk id="25" creationId="{DE7F5F74-B20C-11C7-6DC8-D5D93FC34C8F}"/>
          </ac:spMkLst>
        </pc:spChg>
        <pc:grpChg chg="add mod">
          <ac:chgData name="Marcos Ditta" userId="ebec5530c871986c" providerId="LiveId" clId="{1131542C-882C-4C14-A385-E9B7E6990452}" dt="2022-05-12T03:20:16.500" v="2189" actId="1076"/>
          <ac:grpSpMkLst>
            <pc:docMk/>
            <pc:sldMk cId="3815177660" sldId="263"/>
            <ac:grpSpMk id="4" creationId="{254AB803-7B1B-7F6E-D981-6A5E584202C4}"/>
          </ac:grpSpMkLst>
        </pc:grpChg>
        <pc:grpChg chg="mod">
          <ac:chgData name="Marcos Ditta" userId="ebec5530c871986c" providerId="LiveId" clId="{1131542C-882C-4C14-A385-E9B7E6990452}" dt="2022-05-12T03:07:38.147" v="1968"/>
          <ac:grpSpMkLst>
            <pc:docMk/>
            <pc:sldMk cId="3815177660" sldId="263"/>
            <ac:grpSpMk id="5" creationId="{C9F3845B-78B2-01B7-85B6-8A63079968E1}"/>
          </ac:grpSpMkLst>
        </pc:grpChg>
        <pc:grpChg chg="mod">
          <ac:chgData name="Marcos Ditta" userId="ebec5530c871986c" providerId="LiveId" clId="{1131542C-882C-4C14-A385-E9B7E6990452}" dt="2022-05-12T03:07:38.147" v="1968"/>
          <ac:grpSpMkLst>
            <pc:docMk/>
            <pc:sldMk cId="3815177660" sldId="263"/>
            <ac:grpSpMk id="8" creationId="{CE2CE4B0-1E5A-2366-E51C-3C631E79931B}"/>
          </ac:grpSpMkLst>
        </pc:grpChg>
        <pc:grpChg chg="mod">
          <ac:chgData name="Marcos Ditta" userId="ebec5530c871986c" providerId="LiveId" clId="{1131542C-882C-4C14-A385-E9B7E6990452}" dt="2022-05-12T03:07:38.147" v="1968"/>
          <ac:grpSpMkLst>
            <pc:docMk/>
            <pc:sldMk cId="3815177660" sldId="263"/>
            <ac:grpSpMk id="9" creationId="{5923D424-569B-4FCA-C906-B3239479FD16}"/>
          </ac:grpSpMkLst>
        </pc:grpChg>
        <pc:grpChg chg="mod">
          <ac:chgData name="Marcos Ditta" userId="ebec5530c871986c" providerId="LiveId" clId="{1131542C-882C-4C14-A385-E9B7E6990452}" dt="2022-05-12T03:07:38.147" v="1968"/>
          <ac:grpSpMkLst>
            <pc:docMk/>
            <pc:sldMk cId="3815177660" sldId="263"/>
            <ac:grpSpMk id="10" creationId="{43D3B108-65D4-A0EA-296E-946E1014767F}"/>
          </ac:grpSpMkLst>
        </pc:grpChg>
        <pc:picChg chg="mod">
          <ac:chgData name="Marcos Ditta" userId="ebec5530c871986c" providerId="LiveId" clId="{1131542C-882C-4C14-A385-E9B7E6990452}" dt="2022-05-12T03:07:38.147" v="1968"/>
          <ac:picMkLst>
            <pc:docMk/>
            <pc:sldMk cId="3815177660" sldId="263"/>
            <ac:picMk id="6" creationId="{CC2EB6C1-52BC-646F-FA52-AFFD4C87638F}"/>
          </ac:picMkLst>
        </pc:picChg>
        <pc:picChg chg="mod">
          <ac:chgData name="Marcos Ditta" userId="ebec5530c871986c" providerId="LiveId" clId="{1131542C-882C-4C14-A385-E9B7E6990452}" dt="2022-05-12T03:07:38.147" v="1968"/>
          <ac:picMkLst>
            <pc:docMk/>
            <pc:sldMk cId="3815177660" sldId="263"/>
            <ac:picMk id="17" creationId="{3421EACF-4000-40BB-ED5E-9094F90C343E}"/>
          </ac:picMkLst>
        </pc:picChg>
        <pc:picChg chg="mod">
          <ac:chgData name="Marcos Ditta" userId="ebec5530c871986c" providerId="LiveId" clId="{1131542C-882C-4C14-A385-E9B7E6990452}" dt="2022-05-12T03:07:38.147" v="1968"/>
          <ac:picMkLst>
            <pc:docMk/>
            <pc:sldMk cId="3815177660" sldId="263"/>
            <ac:picMk id="18" creationId="{85AF709D-2098-835B-F1EA-99ACB8D12237}"/>
          </ac:picMkLst>
        </pc:picChg>
        <pc:picChg chg="mod">
          <ac:chgData name="Marcos Ditta" userId="ebec5530c871986c" providerId="LiveId" clId="{1131542C-882C-4C14-A385-E9B7E6990452}" dt="2022-05-12T03:07:38.147" v="1968"/>
          <ac:picMkLst>
            <pc:docMk/>
            <pc:sldMk cId="3815177660" sldId="263"/>
            <ac:picMk id="19" creationId="{9BF7E01B-4C37-0029-8FA5-D915BFCBAF0B}"/>
          </ac:picMkLst>
        </pc:picChg>
        <pc:picChg chg="mod">
          <ac:chgData name="Marcos Ditta" userId="ebec5530c871986c" providerId="LiveId" clId="{1131542C-882C-4C14-A385-E9B7E6990452}" dt="2022-05-12T03:07:38.147" v="1968"/>
          <ac:picMkLst>
            <pc:docMk/>
            <pc:sldMk cId="3815177660" sldId="263"/>
            <ac:picMk id="20" creationId="{030F7C54-A0EE-545C-4553-7E71A8EFD10E}"/>
          </ac:picMkLst>
        </pc:picChg>
        <pc:picChg chg="mod">
          <ac:chgData name="Marcos Ditta" userId="ebec5530c871986c" providerId="LiveId" clId="{1131542C-882C-4C14-A385-E9B7E6990452}" dt="2022-05-12T03:07:38.147" v="1968"/>
          <ac:picMkLst>
            <pc:docMk/>
            <pc:sldMk cId="3815177660" sldId="263"/>
            <ac:picMk id="21" creationId="{B467229F-31A1-9B39-6CEB-3F6A42BA078A}"/>
          </ac:picMkLst>
        </pc:picChg>
        <pc:picChg chg="mod">
          <ac:chgData name="Marcos Ditta" userId="ebec5530c871986c" providerId="LiveId" clId="{1131542C-882C-4C14-A385-E9B7E6990452}" dt="2022-05-12T03:07:38.147" v="1968"/>
          <ac:picMkLst>
            <pc:docMk/>
            <pc:sldMk cId="3815177660" sldId="263"/>
            <ac:picMk id="22" creationId="{34725D9A-E950-086C-AFCE-988FABD2F032}"/>
          </ac:picMkLst>
        </pc:picChg>
      </pc:sldChg>
      <pc:sldChg chg="new del modTransition">
        <pc:chgData name="Marcos Ditta" userId="ebec5530c871986c" providerId="LiveId" clId="{1131542C-882C-4C14-A385-E9B7E6990452}" dt="2022-05-11T17:17:45.674" v="33" actId="47"/>
        <pc:sldMkLst>
          <pc:docMk/>
          <pc:sldMk cId="3093697873" sldId="264"/>
        </pc:sldMkLst>
      </pc:sldChg>
      <pc:sldChg chg="addSp delSp modSp new mod modTransition setBg modAnim modNotesTx">
        <pc:chgData name="Marcos Ditta" userId="ebec5530c871986c" providerId="LiveId" clId="{1131542C-882C-4C14-A385-E9B7E6990452}" dt="2022-05-13T04:49:00.297" v="4234"/>
        <pc:sldMkLst>
          <pc:docMk/>
          <pc:sldMk cId="4179966418" sldId="264"/>
        </pc:sldMkLst>
        <pc:spChg chg="del mod">
          <ac:chgData name="Marcos Ditta" userId="ebec5530c871986c" providerId="LiveId" clId="{1131542C-882C-4C14-A385-E9B7E6990452}" dt="2022-05-12T03:26:37.271" v="2218" actId="478"/>
          <ac:spMkLst>
            <pc:docMk/>
            <pc:sldMk cId="4179966418" sldId="264"/>
            <ac:spMk id="2" creationId="{44370648-B8E9-F635-7C78-5F39DEB9A89D}"/>
          </ac:spMkLst>
        </pc:spChg>
        <pc:spChg chg="del">
          <ac:chgData name="Marcos Ditta" userId="ebec5530c871986c" providerId="LiveId" clId="{1131542C-882C-4C14-A385-E9B7E6990452}" dt="2022-05-12T03:26:41.456" v="2220" actId="478"/>
          <ac:spMkLst>
            <pc:docMk/>
            <pc:sldMk cId="4179966418" sldId="264"/>
            <ac:spMk id="3" creationId="{10D5857B-0292-2F68-78CE-303C042F4917}"/>
          </ac:spMkLst>
        </pc:spChg>
        <pc:spChg chg="add mod">
          <ac:chgData name="Marcos Ditta" userId="ebec5530c871986c" providerId="LiveId" clId="{1131542C-882C-4C14-A385-E9B7E6990452}" dt="2022-05-12T03:26:33.621" v="2217"/>
          <ac:spMkLst>
            <pc:docMk/>
            <pc:sldMk cId="4179966418" sldId="264"/>
            <ac:spMk id="4" creationId="{68415447-C0DC-57F8-43A1-609A0830BF8A}"/>
          </ac:spMkLst>
        </pc:spChg>
        <pc:spChg chg="add del mod">
          <ac:chgData name="Marcos Ditta" userId="ebec5530c871986c" providerId="LiveId" clId="{1131542C-882C-4C14-A385-E9B7E6990452}" dt="2022-05-12T03:26:38.367" v="2219" actId="478"/>
          <ac:spMkLst>
            <pc:docMk/>
            <pc:sldMk cId="4179966418" sldId="264"/>
            <ac:spMk id="6" creationId="{EA855153-0ADD-2B3C-E866-1BB04796BB65}"/>
          </ac:spMkLst>
        </pc:spChg>
        <pc:spChg chg="add del mod">
          <ac:chgData name="Marcos Ditta" userId="ebec5530c871986c" providerId="LiveId" clId="{1131542C-882C-4C14-A385-E9B7E6990452}" dt="2022-05-12T03:26:43.867" v="2222"/>
          <ac:spMkLst>
            <pc:docMk/>
            <pc:sldMk cId="4179966418" sldId="264"/>
            <ac:spMk id="7" creationId="{FF5E1FAC-D81B-EC60-4EB8-E6AD4AA4FF4E}"/>
          </ac:spMkLst>
        </pc:spChg>
        <pc:spChg chg="mod">
          <ac:chgData name="Marcos Ditta" userId="ebec5530c871986c" providerId="LiveId" clId="{1131542C-882C-4C14-A385-E9B7E6990452}" dt="2022-05-12T03:41:40.180" v="2309"/>
          <ac:spMkLst>
            <pc:docMk/>
            <pc:sldMk cId="4179966418" sldId="264"/>
            <ac:spMk id="18" creationId="{06E18E0F-4EFD-8ABA-7856-B89428A99D4D}"/>
          </ac:spMkLst>
        </pc:spChg>
        <pc:spChg chg="mod">
          <ac:chgData name="Marcos Ditta" userId="ebec5530c871986c" providerId="LiveId" clId="{1131542C-882C-4C14-A385-E9B7E6990452}" dt="2022-05-12T03:41:40.180" v="2309"/>
          <ac:spMkLst>
            <pc:docMk/>
            <pc:sldMk cId="4179966418" sldId="264"/>
            <ac:spMk id="25" creationId="{EF31DB3B-1AB4-BB85-BB15-A927B537816A}"/>
          </ac:spMkLst>
        </pc:spChg>
        <pc:grpChg chg="add mod">
          <ac:chgData name="Marcos Ditta" userId="ebec5530c871986c" providerId="LiveId" clId="{1131542C-882C-4C14-A385-E9B7E6990452}" dt="2022-05-12T03:42:31.298" v="2322" actId="1076"/>
          <ac:grpSpMkLst>
            <pc:docMk/>
            <pc:sldMk cId="4179966418" sldId="264"/>
            <ac:grpSpMk id="17" creationId="{A70D728F-8ED5-353D-B2BB-F939071AB6EE}"/>
          </ac:grpSpMkLst>
        </pc:grpChg>
        <pc:grpChg chg="mod">
          <ac:chgData name="Marcos Ditta" userId="ebec5530c871986c" providerId="LiveId" clId="{1131542C-882C-4C14-A385-E9B7E6990452}" dt="2022-05-12T03:41:40.180" v="2309"/>
          <ac:grpSpMkLst>
            <pc:docMk/>
            <pc:sldMk cId="4179966418" sldId="264"/>
            <ac:grpSpMk id="19" creationId="{2029614C-8449-83DE-CCEE-82DE4B354D56}"/>
          </ac:grpSpMkLst>
        </pc:grpChg>
        <pc:grpChg chg="mod">
          <ac:chgData name="Marcos Ditta" userId="ebec5530c871986c" providerId="LiveId" clId="{1131542C-882C-4C14-A385-E9B7E6990452}" dt="2022-05-12T03:41:40.180" v="2309"/>
          <ac:grpSpMkLst>
            <pc:docMk/>
            <pc:sldMk cId="4179966418" sldId="264"/>
            <ac:grpSpMk id="22" creationId="{1610D6E6-A73C-97BD-3A03-F0981191ADC4}"/>
          </ac:grpSpMkLst>
        </pc:grpChg>
        <pc:grpChg chg="mod">
          <ac:chgData name="Marcos Ditta" userId="ebec5530c871986c" providerId="LiveId" clId="{1131542C-882C-4C14-A385-E9B7E6990452}" dt="2022-05-12T03:41:40.180" v="2309"/>
          <ac:grpSpMkLst>
            <pc:docMk/>
            <pc:sldMk cId="4179966418" sldId="264"/>
            <ac:grpSpMk id="23" creationId="{6821ECE9-B2C9-EB1B-A543-073C05D8D81A}"/>
          </ac:grpSpMkLst>
        </pc:grpChg>
        <pc:picChg chg="add mod modCrop">
          <ac:chgData name="Marcos Ditta" userId="ebec5530c871986c" providerId="LiveId" clId="{1131542C-882C-4C14-A385-E9B7E6990452}" dt="2022-05-12T03:42:26.692" v="2321" actId="732"/>
          <ac:picMkLst>
            <pc:docMk/>
            <pc:sldMk cId="4179966418" sldId="264"/>
            <ac:picMk id="8" creationId="{1B72C0B8-7CCD-D572-6DB0-368CDDEBD7A4}"/>
          </ac:picMkLst>
        </pc:picChg>
        <pc:picChg chg="add del mod">
          <ac:chgData name="Marcos Ditta" userId="ebec5530c871986c" providerId="LiveId" clId="{1131542C-882C-4C14-A385-E9B7E6990452}" dt="2022-05-12T03:35:07.037" v="2253" actId="478"/>
          <ac:picMkLst>
            <pc:docMk/>
            <pc:sldMk cId="4179966418" sldId="264"/>
            <ac:picMk id="9" creationId="{AE69506E-ECD2-55AE-15B9-B25A873977AF}"/>
          </ac:picMkLst>
        </pc:picChg>
        <pc:picChg chg="add mod">
          <ac:chgData name="Marcos Ditta" userId="ebec5530c871986c" providerId="LiveId" clId="{1131542C-882C-4C14-A385-E9B7E6990452}" dt="2022-05-12T03:42:03.819" v="2315" actId="1076"/>
          <ac:picMkLst>
            <pc:docMk/>
            <pc:sldMk cId="4179966418" sldId="264"/>
            <ac:picMk id="11" creationId="{3139C899-2598-EC1C-1E8B-3397028045EA}"/>
          </ac:picMkLst>
        </pc:picChg>
        <pc:picChg chg="add mod">
          <ac:chgData name="Marcos Ditta" userId="ebec5530c871986c" providerId="LiveId" clId="{1131542C-882C-4C14-A385-E9B7E6990452}" dt="2022-05-12T03:42:14.777" v="2319" actId="1076"/>
          <ac:picMkLst>
            <pc:docMk/>
            <pc:sldMk cId="4179966418" sldId="264"/>
            <ac:picMk id="13" creationId="{25E930D1-B348-4B41-B679-0B7035B362C4}"/>
          </ac:picMkLst>
        </pc:picChg>
        <pc:picChg chg="add mod">
          <ac:chgData name="Marcos Ditta" userId="ebec5530c871986c" providerId="LiveId" clId="{1131542C-882C-4C14-A385-E9B7E6990452}" dt="2022-05-12T03:42:17.703" v="2320" actId="1076"/>
          <ac:picMkLst>
            <pc:docMk/>
            <pc:sldMk cId="4179966418" sldId="264"/>
            <ac:picMk id="15" creationId="{B3F5FDAD-6042-C98D-62CE-C6B3587B304E}"/>
          </ac:picMkLst>
        </pc:picChg>
        <pc:picChg chg="mod">
          <ac:chgData name="Marcos Ditta" userId="ebec5530c871986c" providerId="LiveId" clId="{1131542C-882C-4C14-A385-E9B7E6990452}" dt="2022-05-12T03:41:40.180" v="2309"/>
          <ac:picMkLst>
            <pc:docMk/>
            <pc:sldMk cId="4179966418" sldId="264"/>
            <ac:picMk id="20" creationId="{CE6D5B4D-93CB-58E2-1679-A1DFAC8DD94B}"/>
          </ac:picMkLst>
        </pc:picChg>
        <pc:picChg chg="mod">
          <ac:chgData name="Marcos Ditta" userId="ebec5530c871986c" providerId="LiveId" clId="{1131542C-882C-4C14-A385-E9B7E6990452}" dt="2022-05-12T03:41:40.180" v="2309"/>
          <ac:picMkLst>
            <pc:docMk/>
            <pc:sldMk cId="4179966418" sldId="264"/>
            <ac:picMk id="21" creationId="{B8576D5C-BE33-573A-F6D5-8F1EF603C85D}"/>
          </ac:picMkLst>
        </pc:picChg>
        <pc:picChg chg="mod">
          <ac:chgData name="Marcos Ditta" userId="ebec5530c871986c" providerId="LiveId" clId="{1131542C-882C-4C14-A385-E9B7E6990452}" dt="2022-05-12T03:41:40.180" v="2309"/>
          <ac:picMkLst>
            <pc:docMk/>
            <pc:sldMk cId="4179966418" sldId="264"/>
            <ac:picMk id="26" creationId="{9EB6301B-5A4A-15E2-3184-849EF98C3D0F}"/>
          </ac:picMkLst>
        </pc:picChg>
        <pc:picChg chg="mod">
          <ac:chgData name="Marcos Ditta" userId="ebec5530c871986c" providerId="LiveId" clId="{1131542C-882C-4C14-A385-E9B7E6990452}" dt="2022-05-12T03:41:40.180" v="2309"/>
          <ac:picMkLst>
            <pc:docMk/>
            <pc:sldMk cId="4179966418" sldId="264"/>
            <ac:picMk id="27" creationId="{33CE14CF-97CD-EE15-0AFB-9A2D1009EBF3}"/>
          </ac:picMkLst>
        </pc:picChg>
        <pc:picChg chg="add mod">
          <ac:chgData name="Marcos Ditta" userId="ebec5530c871986c" providerId="LiveId" clId="{1131542C-882C-4C14-A385-E9B7E6990452}" dt="2022-05-12T03:42:39.242" v="2325" actId="1076"/>
          <ac:picMkLst>
            <pc:docMk/>
            <pc:sldMk cId="4179966418" sldId="264"/>
            <ac:picMk id="6146" creationId="{9EE33C4D-8D64-5214-D317-D211AD2151C5}"/>
          </ac:picMkLst>
        </pc:picChg>
        <pc:cxnChg chg="mod">
          <ac:chgData name="Marcos Ditta" userId="ebec5530c871986c" providerId="LiveId" clId="{1131542C-882C-4C14-A385-E9B7E6990452}" dt="2022-05-12T03:41:40.180" v="2309"/>
          <ac:cxnSpMkLst>
            <pc:docMk/>
            <pc:sldMk cId="4179966418" sldId="264"/>
            <ac:cxnSpMk id="24" creationId="{5EED7B41-021E-E8C0-E817-A3E819FC5261}"/>
          </ac:cxnSpMkLst>
        </pc:cxnChg>
      </pc:sldChg>
      <pc:sldChg chg="addSp modSp new mod modTransition modAnim">
        <pc:chgData name="Marcos Ditta" userId="ebec5530c871986c" providerId="LiveId" clId="{1131542C-882C-4C14-A385-E9B7E6990452}" dt="2022-05-13T04:04:22.754" v="3782"/>
        <pc:sldMkLst>
          <pc:docMk/>
          <pc:sldMk cId="1720309193" sldId="265"/>
        </pc:sldMkLst>
        <pc:spChg chg="mod">
          <ac:chgData name="Marcos Ditta" userId="ebec5530c871986c" providerId="LiveId" clId="{1131542C-882C-4C14-A385-E9B7E6990452}" dt="2022-05-13T04:00:59.263" v="3721" actId="1076"/>
          <ac:spMkLst>
            <pc:docMk/>
            <pc:sldMk cId="1720309193" sldId="265"/>
            <ac:spMk id="2" creationId="{252DE8BD-D1F4-99D3-615F-97187AACF324}"/>
          </ac:spMkLst>
        </pc:spChg>
        <pc:spChg chg="mod">
          <ac:chgData name="Marcos Ditta" userId="ebec5530c871986c" providerId="LiveId" clId="{1131542C-882C-4C14-A385-E9B7E6990452}" dt="2022-05-13T03:21:28.926" v="3277" actId="14100"/>
          <ac:spMkLst>
            <pc:docMk/>
            <pc:sldMk cId="1720309193" sldId="265"/>
            <ac:spMk id="42" creationId="{30204373-B446-4679-E9BF-4F495596F97E}"/>
          </ac:spMkLst>
        </pc:spChg>
        <pc:grpChg chg="add mod">
          <ac:chgData name="Marcos Ditta" userId="ebec5530c871986c" providerId="LiveId" clId="{1131542C-882C-4C14-A385-E9B7E6990452}" dt="2022-05-13T04:02:27.504" v="3753" actId="164"/>
          <ac:grpSpMkLst>
            <pc:docMk/>
            <pc:sldMk cId="1720309193" sldId="265"/>
            <ac:grpSpMk id="4" creationId="{82635295-D2D2-F42E-E337-8FFF0EFB38AA}"/>
          </ac:grpSpMkLst>
        </pc:grpChg>
        <pc:grpChg chg="ord">
          <ac:chgData name="Marcos Ditta" userId="ebec5530c871986c" providerId="LiveId" clId="{1131542C-882C-4C14-A385-E9B7E6990452}" dt="2022-05-13T04:03:00.012" v="3764" actId="166"/>
          <ac:grpSpMkLst>
            <pc:docMk/>
            <pc:sldMk cId="1720309193" sldId="265"/>
            <ac:grpSpMk id="28" creationId="{303991FB-9F95-8BA9-1B0A-7D840C85C9B1}"/>
          </ac:grpSpMkLst>
        </pc:grpChg>
        <pc:picChg chg="mod">
          <ac:chgData name="Marcos Ditta" userId="ebec5530c871986c" providerId="LiveId" clId="{1131542C-882C-4C14-A385-E9B7E6990452}" dt="2022-05-13T04:02:27.504" v="3753" actId="164"/>
          <ac:picMkLst>
            <pc:docMk/>
            <pc:sldMk cId="1720309193" sldId="265"/>
            <ac:picMk id="3" creationId="{FB517A26-DDE1-26C3-EED5-118AA9FBAE72}"/>
          </ac:picMkLst>
        </pc:picChg>
        <pc:picChg chg="ord">
          <ac:chgData name="Marcos Ditta" userId="ebec5530c871986c" providerId="LiveId" clId="{1131542C-882C-4C14-A385-E9B7E6990452}" dt="2022-05-13T04:03:22.758" v="3771" actId="166"/>
          <ac:picMkLst>
            <pc:docMk/>
            <pc:sldMk cId="1720309193" sldId="265"/>
            <ac:picMk id="9" creationId="{9594CF8D-4AA6-D9E0-13D4-970690ABFB86}"/>
          </ac:picMkLst>
        </pc:picChg>
        <pc:picChg chg="mod">
          <ac:chgData name="Marcos Ditta" userId="ebec5530c871986c" providerId="LiveId" clId="{1131542C-882C-4C14-A385-E9B7E6990452}" dt="2022-05-13T04:02:27.504" v="3753" actId="164"/>
          <ac:picMkLst>
            <pc:docMk/>
            <pc:sldMk cId="1720309193" sldId="265"/>
            <ac:picMk id="29" creationId="{B9C2E0FD-C95E-C131-1EAA-0E942BD51DEC}"/>
          </ac:picMkLst>
        </pc:picChg>
      </pc:sldChg>
      <pc:sldChg chg="new del modTransition">
        <pc:chgData name="Marcos Ditta" userId="ebec5530c871986c" providerId="LiveId" clId="{1131542C-882C-4C14-A385-E9B7E6990452}" dt="2022-05-11T17:17:45.698" v="34" actId="47"/>
        <pc:sldMkLst>
          <pc:docMk/>
          <pc:sldMk cId="3552035818" sldId="265"/>
        </pc:sldMkLst>
      </pc:sldChg>
      <pc:sldChg chg="modSp new mod modTransition modAnim">
        <pc:chgData name="Marcos Ditta" userId="ebec5530c871986c" providerId="LiveId" clId="{1131542C-882C-4C14-A385-E9B7E6990452}" dt="2022-05-13T04:46:51.837" v="4229" actId="1076"/>
        <pc:sldMkLst>
          <pc:docMk/>
          <pc:sldMk cId="1632505126" sldId="266"/>
        </pc:sldMkLst>
        <pc:spChg chg="mod">
          <ac:chgData name="Marcos Ditta" userId="ebec5530c871986c" providerId="LiveId" clId="{1131542C-882C-4C14-A385-E9B7E6990452}" dt="2022-05-11T17:41:20.540" v="685" actId="20577"/>
          <ac:spMkLst>
            <pc:docMk/>
            <pc:sldMk cId="1632505126" sldId="266"/>
            <ac:spMk id="2" creationId="{D4F90DB9-D6D2-3A82-DC91-562D330EBC7C}"/>
          </ac:spMkLst>
        </pc:spChg>
        <pc:spChg chg="mod">
          <ac:chgData name="Marcos Ditta" userId="ebec5530c871986c" providerId="LiveId" clId="{1131542C-882C-4C14-A385-E9B7E6990452}" dt="2022-05-11T17:42:35.904" v="703" actId="20577"/>
          <ac:spMkLst>
            <pc:docMk/>
            <pc:sldMk cId="1632505126" sldId="266"/>
            <ac:spMk id="3" creationId="{07437300-C53E-FCA9-4A77-111E45C11142}"/>
          </ac:spMkLst>
        </pc:spChg>
        <pc:spChg chg="mod">
          <ac:chgData name="Marcos Ditta" userId="ebec5530c871986c" providerId="LiveId" clId="{1131542C-882C-4C14-A385-E9B7E6990452}" dt="2022-05-13T04:05:51.765" v="3800" actId="403"/>
          <ac:spMkLst>
            <pc:docMk/>
            <pc:sldMk cId="1632505126" sldId="266"/>
            <ac:spMk id="7" creationId="{96CE17EB-D4E5-7D16-5446-6236539DA395}"/>
          </ac:spMkLst>
        </pc:spChg>
        <pc:spChg chg="mod">
          <ac:chgData name="Marcos Ditta" userId="ebec5530c871986c" providerId="LiveId" clId="{1131542C-882C-4C14-A385-E9B7E6990452}" dt="2022-05-13T03:26:26.261" v="3317" actId="207"/>
          <ac:spMkLst>
            <pc:docMk/>
            <pc:sldMk cId="1632505126" sldId="266"/>
            <ac:spMk id="9" creationId="{0A0AF614-C2E5-8F3F-0873-AA0F3654D856}"/>
          </ac:spMkLst>
        </pc:spChg>
        <pc:spChg chg="mod">
          <ac:chgData name="Marcos Ditta" userId="ebec5530c871986c" providerId="LiveId" clId="{1131542C-882C-4C14-A385-E9B7E6990452}" dt="2022-05-13T04:09:30.244" v="3832" actId="403"/>
          <ac:spMkLst>
            <pc:docMk/>
            <pc:sldMk cId="1632505126" sldId="266"/>
            <ac:spMk id="12" creationId="{262239D8-7C57-6EA4-97A4-191D6B2E2F30}"/>
          </ac:spMkLst>
        </pc:spChg>
        <pc:spChg chg="mod">
          <ac:chgData name="Marcos Ditta" userId="ebec5530c871986c" providerId="LiveId" clId="{1131542C-882C-4C14-A385-E9B7E6990452}" dt="2022-05-13T04:07:12.579" v="3804" actId="14100"/>
          <ac:spMkLst>
            <pc:docMk/>
            <pc:sldMk cId="1632505126" sldId="266"/>
            <ac:spMk id="14" creationId="{1A9DC041-D633-51C5-3B99-D74FAAB5FB21}"/>
          </ac:spMkLst>
        </pc:spChg>
        <pc:spChg chg="mod">
          <ac:chgData name="Marcos Ditta" userId="ebec5530c871986c" providerId="LiveId" clId="{1131542C-882C-4C14-A385-E9B7E6990452}" dt="2022-05-13T04:08:58.252" v="3825" actId="1076"/>
          <ac:spMkLst>
            <pc:docMk/>
            <pc:sldMk cId="1632505126" sldId="266"/>
            <ac:spMk id="19" creationId="{72B45F89-3D4D-8C78-87D4-A1841913F6D3}"/>
          </ac:spMkLst>
        </pc:spChg>
        <pc:spChg chg="mod">
          <ac:chgData name="Marcos Ditta" userId="ebec5530c871986c" providerId="LiveId" clId="{1131542C-882C-4C14-A385-E9B7E6990452}" dt="2022-05-13T04:46:47.417" v="4228" actId="1076"/>
          <ac:spMkLst>
            <pc:docMk/>
            <pc:sldMk cId="1632505126" sldId="266"/>
            <ac:spMk id="81" creationId="{052412F8-41B9-4F55-ED7A-686795369720}"/>
          </ac:spMkLst>
        </pc:spChg>
        <pc:grpChg chg="mod">
          <ac:chgData name="Marcos Ditta" userId="ebec5530c871986c" providerId="LiveId" clId="{1131542C-882C-4C14-A385-E9B7E6990452}" dt="2022-05-13T04:08:56.139" v="3824" actId="1076"/>
          <ac:grpSpMkLst>
            <pc:docMk/>
            <pc:sldMk cId="1632505126" sldId="266"/>
            <ac:grpSpMk id="23" creationId="{CB496FE5-3034-B4D7-EC33-3528474BA082}"/>
          </ac:grpSpMkLst>
        </pc:grpChg>
        <pc:picChg chg="mod">
          <ac:chgData name="Marcos Ditta" userId="ebec5530c871986c" providerId="LiveId" clId="{1131542C-882C-4C14-A385-E9B7E6990452}" dt="2022-05-13T04:05:54.889" v="3801" actId="1076"/>
          <ac:picMkLst>
            <pc:docMk/>
            <pc:sldMk cId="1632505126" sldId="266"/>
            <ac:picMk id="15" creationId="{A4A63FE7-8FA5-FEBC-2EBC-D23FBDCEC205}"/>
          </ac:picMkLst>
        </pc:picChg>
        <pc:picChg chg="mod">
          <ac:chgData name="Marcos Ditta" userId="ebec5530c871986c" providerId="LiveId" clId="{1131542C-882C-4C14-A385-E9B7E6990452}" dt="2022-05-13T04:46:51.837" v="4229" actId="1076"/>
          <ac:picMkLst>
            <pc:docMk/>
            <pc:sldMk cId="1632505126" sldId="266"/>
            <ac:picMk id="16" creationId="{AAA603DD-3DA9-ACBD-6940-49BB2DC65577}"/>
          </ac:picMkLst>
        </pc:picChg>
        <pc:picChg chg="mod">
          <ac:chgData name="Marcos Ditta" userId="ebec5530c871986c" providerId="LiveId" clId="{1131542C-882C-4C14-A385-E9B7E6990452}" dt="2022-05-13T04:08:54.151" v="3823" actId="1076"/>
          <ac:picMkLst>
            <pc:docMk/>
            <pc:sldMk cId="1632505126" sldId="266"/>
            <ac:picMk id="18" creationId="{FEE281DE-DE0B-7B4F-BA4F-FCBE6C689609}"/>
          </ac:picMkLst>
        </pc:picChg>
      </pc:sldChg>
      <pc:sldChg chg="new del modTransition">
        <pc:chgData name="Marcos Ditta" userId="ebec5530c871986c" providerId="LiveId" clId="{1131542C-882C-4C14-A385-E9B7E6990452}" dt="2022-05-11T17:17:45.747" v="35" actId="47"/>
        <pc:sldMkLst>
          <pc:docMk/>
          <pc:sldMk cId="1719598903" sldId="266"/>
        </pc:sldMkLst>
      </pc:sldChg>
      <pc:sldChg chg="modSp new mod modTransition modAnim">
        <pc:chgData name="Marcos Ditta" userId="ebec5530c871986c" providerId="LiveId" clId="{1131542C-882C-4C14-A385-E9B7E6990452}" dt="2022-05-13T04:14:23.582" v="3869"/>
        <pc:sldMkLst>
          <pc:docMk/>
          <pc:sldMk cId="26580414" sldId="267"/>
        </pc:sldMkLst>
        <pc:spChg chg="mod">
          <ac:chgData name="Marcos Ditta" userId="ebec5530c871986c" providerId="LiveId" clId="{1131542C-882C-4C14-A385-E9B7E6990452}" dt="2022-05-11T17:41:48.369" v="700"/>
          <ac:spMkLst>
            <pc:docMk/>
            <pc:sldMk cId="26580414" sldId="267"/>
            <ac:spMk id="3" creationId="{82E8FF87-52A9-31B2-E60E-7CC8F31680D1}"/>
          </ac:spMkLst>
        </pc:spChg>
        <pc:spChg chg="mod">
          <ac:chgData name="Marcos Ditta" userId="ebec5530c871986c" providerId="LiveId" clId="{1131542C-882C-4C14-A385-E9B7E6990452}" dt="2022-05-13T03:26:52.621" v="3318" actId="207"/>
          <ac:spMkLst>
            <pc:docMk/>
            <pc:sldMk cId="26580414" sldId="267"/>
            <ac:spMk id="5" creationId="{8CA94B8D-573C-0A89-DB79-034517398186}"/>
          </ac:spMkLst>
        </pc:spChg>
        <pc:spChg chg="mod">
          <ac:chgData name="Marcos Ditta" userId="ebec5530c871986c" providerId="LiveId" clId="{1131542C-882C-4C14-A385-E9B7E6990452}" dt="2022-05-13T04:11:24.209" v="3848" actId="1076"/>
          <ac:spMkLst>
            <pc:docMk/>
            <pc:sldMk cId="26580414" sldId="267"/>
            <ac:spMk id="7" creationId="{43B52C1E-43CE-A917-4E59-E01AC6BFCDA2}"/>
          </ac:spMkLst>
        </pc:spChg>
        <pc:grpChg chg="mod">
          <ac:chgData name="Marcos Ditta" userId="ebec5530c871986c" providerId="LiveId" clId="{1131542C-882C-4C14-A385-E9B7E6990452}" dt="2022-05-13T04:12:48.857" v="3850" actId="1076"/>
          <ac:grpSpMkLst>
            <pc:docMk/>
            <pc:sldMk cId="26580414" sldId="267"/>
            <ac:grpSpMk id="61" creationId="{55003048-4AC1-61D7-0B95-9055ABBE7C79}"/>
          </ac:grpSpMkLst>
        </pc:grpChg>
        <pc:grpChg chg="mod">
          <ac:chgData name="Marcos Ditta" userId="ebec5530c871986c" providerId="LiveId" clId="{1131542C-882C-4C14-A385-E9B7E6990452}" dt="2022-05-13T04:13:43.543" v="3853" actId="1076"/>
          <ac:grpSpMkLst>
            <pc:docMk/>
            <pc:sldMk cId="26580414" sldId="267"/>
            <ac:grpSpMk id="62" creationId="{678DCA0C-21C3-1423-CEFE-5230CFA35629}"/>
          </ac:grpSpMkLst>
        </pc:grpChg>
        <pc:picChg chg="mod">
          <ac:chgData name="Marcos Ditta" userId="ebec5530c871986c" providerId="LiveId" clId="{1131542C-882C-4C14-A385-E9B7E6990452}" dt="2022-05-13T04:12:52.235" v="3851" actId="1076"/>
          <ac:picMkLst>
            <pc:docMk/>
            <pc:sldMk cId="26580414" sldId="267"/>
            <ac:picMk id="59" creationId="{B9B8803A-B769-BCE4-68BA-8A9E71E7B7A4}"/>
          </ac:picMkLst>
        </pc:picChg>
      </pc:sldChg>
      <pc:sldChg chg="new del modTransition">
        <pc:chgData name="Marcos Ditta" userId="ebec5530c871986c" providerId="LiveId" clId="{1131542C-882C-4C14-A385-E9B7E6990452}" dt="2022-05-11T17:17:45.761" v="36" actId="47"/>
        <pc:sldMkLst>
          <pc:docMk/>
          <pc:sldMk cId="1384804538" sldId="267"/>
        </pc:sldMkLst>
      </pc:sldChg>
      <pc:sldChg chg="new del modTransition">
        <pc:chgData name="Marcos Ditta" userId="ebec5530c871986c" providerId="LiveId" clId="{1131542C-882C-4C14-A385-E9B7E6990452}" dt="2022-05-11T17:17:45.793" v="37" actId="47"/>
        <pc:sldMkLst>
          <pc:docMk/>
          <pc:sldMk cId="3609317819" sldId="268"/>
        </pc:sldMkLst>
      </pc:sldChg>
      <pc:sldChg chg="addSp modSp new mod modTransition modAnim">
        <pc:chgData name="Marcos Ditta" userId="ebec5530c871986c" providerId="LiveId" clId="{1131542C-882C-4C14-A385-E9B7E6990452}" dt="2022-05-13T04:17:40.570" v="3918"/>
        <pc:sldMkLst>
          <pc:docMk/>
          <pc:sldMk cId="4081664033" sldId="268"/>
        </pc:sldMkLst>
        <pc:spChg chg="mod">
          <ac:chgData name="Marcos Ditta" userId="ebec5530c871986c" providerId="LiveId" clId="{1131542C-882C-4C14-A385-E9B7E6990452}" dt="2022-05-11T17:42:58.398" v="704"/>
          <ac:spMkLst>
            <pc:docMk/>
            <pc:sldMk cId="4081664033" sldId="268"/>
            <ac:spMk id="3" creationId="{32F4ABFA-B8E6-1809-57CB-9F63926C97D4}"/>
          </ac:spMkLst>
        </pc:spChg>
        <pc:spChg chg="mod">
          <ac:chgData name="Marcos Ditta" userId="ebec5530c871986c" providerId="LiveId" clId="{1131542C-882C-4C14-A385-E9B7E6990452}" dt="2022-05-13T03:26:55.857" v="3319" actId="207"/>
          <ac:spMkLst>
            <pc:docMk/>
            <pc:sldMk cId="4081664033" sldId="268"/>
            <ac:spMk id="6" creationId="{98FF5252-7C9F-FB9F-9595-C9FFBB3493A3}"/>
          </ac:spMkLst>
        </pc:spChg>
        <pc:spChg chg="mod">
          <ac:chgData name="Marcos Ditta" userId="ebec5530c871986c" providerId="LiveId" clId="{1131542C-882C-4C14-A385-E9B7E6990452}" dt="2022-05-13T04:14:49.743" v="3875" actId="1076"/>
          <ac:spMkLst>
            <pc:docMk/>
            <pc:sldMk cId="4081664033" sldId="268"/>
            <ac:spMk id="8" creationId="{E931802E-B201-420C-30EF-A52ED2F99D7D}"/>
          </ac:spMkLst>
        </pc:spChg>
        <pc:spChg chg="mod">
          <ac:chgData name="Marcos Ditta" userId="ebec5530c871986c" providerId="LiveId" clId="{1131542C-882C-4C14-A385-E9B7E6990452}" dt="2022-05-13T04:16:07.452" v="3891" actId="164"/>
          <ac:spMkLst>
            <pc:docMk/>
            <pc:sldMk cId="4081664033" sldId="268"/>
            <ac:spMk id="26" creationId="{5EC7EF77-6A52-CD03-73AD-C8179A3EEF61}"/>
          </ac:spMkLst>
        </pc:spChg>
        <pc:spChg chg="mod">
          <ac:chgData name="Marcos Ditta" userId="ebec5530c871986c" providerId="LiveId" clId="{1131542C-882C-4C14-A385-E9B7E6990452}" dt="2022-05-13T04:15:09.590" v="3878" actId="1076"/>
          <ac:spMkLst>
            <pc:docMk/>
            <pc:sldMk cId="4081664033" sldId="268"/>
            <ac:spMk id="30" creationId="{E9EAB847-3293-DCBC-CA82-387CB20979EB}"/>
          </ac:spMkLst>
        </pc:spChg>
        <pc:spChg chg="mod">
          <ac:chgData name="Marcos Ditta" userId="ebec5530c871986c" providerId="LiveId" clId="{1131542C-882C-4C14-A385-E9B7E6990452}" dt="2022-05-13T04:15:13.003" v="3879" actId="1076"/>
          <ac:spMkLst>
            <pc:docMk/>
            <pc:sldMk cId="4081664033" sldId="268"/>
            <ac:spMk id="31" creationId="{E164C480-2D18-BBDA-02CF-CCCF481501F5}"/>
          </ac:spMkLst>
        </pc:spChg>
        <pc:grpChg chg="add mod">
          <ac:chgData name="Marcos Ditta" userId="ebec5530c871986c" providerId="LiveId" clId="{1131542C-882C-4C14-A385-E9B7E6990452}" dt="2022-05-13T04:16:07.452" v="3891" actId="164"/>
          <ac:grpSpMkLst>
            <pc:docMk/>
            <pc:sldMk cId="4081664033" sldId="268"/>
            <ac:grpSpMk id="2" creationId="{F248B1BA-5B8E-F051-5F76-10FF1360D09A}"/>
          </ac:grpSpMkLst>
        </pc:grpChg>
        <pc:grpChg chg="mod">
          <ac:chgData name="Marcos Ditta" userId="ebec5530c871986c" providerId="LiveId" clId="{1131542C-882C-4C14-A385-E9B7E6990452}" dt="2022-05-13T04:16:07.452" v="3891" actId="164"/>
          <ac:grpSpMkLst>
            <pc:docMk/>
            <pc:sldMk cId="4081664033" sldId="268"/>
            <ac:grpSpMk id="13" creationId="{BA089258-B8D2-5437-1492-FF42B1BBF1E6}"/>
          </ac:grpSpMkLst>
        </pc:grpChg>
        <pc:grpChg chg="mod">
          <ac:chgData name="Marcos Ditta" userId="ebec5530c871986c" providerId="LiveId" clId="{1131542C-882C-4C14-A385-E9B7E6990452}" dt="2022-05-13T04:15:18.829" v="3880" actId="1076"/>
          <ac:grpSpMkLst>
            <pc:docMk/>
            <pc:sldMk cId="4081664033" sldId="268"/>
            <ac:grpSpMk id="35" creationId="{1DB8C0F9-9296-09FB-182A-2EB362050BCE}"/>
          </ac:grpSpMkLst>
        </pc:grpChg>
        <pc:grpChg chg="mod">
          <ac:chgData name="Marcos Ditta" userId="ebec5530c871986c" providerId="LiveId" clId="{1131542C-882C-4C14-A385-E9B7E6990452}" dt="2022-05-13T04:15:21.359" v="3881" actId="1076"/>
          <ac:grpSpMkLst>
            <pc:docMk/>
            <pc:sldMk cId="4081664033" sldId="268"/>
            <ac:grpSpMk id="36" creationId="{B229429D-F596-5DE8-5E96-8E6FB0DA84CD}"/>
          </ac:grpSpMkLst>
        </pc:grpChg>
      </pc:sldChg>
      <pc:sldChg chg="new del modTransition">
        <pc:chgData name="Marcos Ditta" userId="ebec5530c871986c" providerId="LiveId" clId="{1131542C-882C-4C14-A385-E9B7E6990452}" dt="2022-05-11T17:17:45.822" v="38" actId="47"/>
        <pc:sldMkLst>
          <pc:docMk/>
          <pc:sldMk cId="307655575" sldId="269"/>
        </pc:sldMkLst>
      </pc:sldChg>
      <pc:sldChg chg="addSp modSp new mod modTransition modAnim">
        <pc:chgData name="Marcos Ditta" userId="ebec5530c871986c" providerId="LiveId" clId="{1131542C-882C-4C14-A385-E9B7E6990452}" dt="2022-05-13T04:20:12.872" v="3952"/>
        <pc:sldMkLst>
          <pc:docMk/>
          <pc:sldMk cId="3459437712" sldId="269"/>
        </pc:sldMkLst>
        <pc:spChg chg="mod">
          <ac:chgData name="Marcos Ditta" userId="ebec5530c871986c" providerId="LiveId" clId="{1131542C-882C-4C14-A385-E9B7E6990452}" dt="2022-05-11T17:43:12.412" v="705"/>
          <ac:spMkLst>
            <pc:docMk/>
            <pc:sldMk cId="3459437712" sldId="269"/>
            <ac:spMk id="3" creationId="{32E90A51-0A51-8B62-6F2E-B849A96FC2C3}"/>
          </ac:spMkLst>
        </pc:spChg>
        <pc:spChg chg="mod">
          <ac:chgData name="Marcos Ditta" userId="ebec5530c871986c" providerId="LiveId" clId="{1131542C-882C-4C14-A385-E9B7E6990452}" dt="2022-05-13T04:17:56.644" v="3924" actId="14100"/>
          <ac:spMkLst>
            <pc:docMk/>
            <pc:sldMk cId="3459437712" sldId="269"/>
            <ac:spMk id="5" creationId="{D8459F67-FFF9-42A6-296E-4F8278E45683}"/>
          </ac:spMkLst>
        </pc:spChg>
        <pc:spChg chg="mod">
          <ac:chgData name="Marcos Ditta" userId="ebec5530c871986c" providerId="LiveId" clId="{1131542C-882C-4C14-A385-E9B7E6990452}" dt="2022-05-13T03:26:59.305" v="3320" actId="207"/>
          <ac:spMkLst>
            <pc:docMk/>
            <pc:sldMk cId="3459437712" sldId="269"/>
            <ac:spMk id="9" creationId="{CA60AE06-AA49-7169-8CEB-625FEF108331}"/>
          </ac:spMkLst>
        </pc:spChg>
        <pc:spChg chg="mod">
          <ac:chgData name="Marcos Ditta" userId="ebec5530c871986c" providerId="LiveId" clId="{1131542C-882C-4C14-A385-E9B7E6990452}" dt="2022-05-13T04:18:27.413" v="3928" actId="1076"/>
          <ac:spMkLst>
            <pc:docMk/>
            <pc:sldMk cId="3459437712" sldId="269"/>
            <ac:spMk id="14" creationId="{681335A5-3405-817B-D4E6-E9C9AE19402E}"/>
          </ac:spMkLst>
        </pc:spChg>
        <pc:spChg chg="mod">
          <ac:chgData name="Marcos Ditta" userId="ebec5530c871986c" providerId="LiveId" clId="{1131542C-882C-4C14-A385-E9B7E6990452}" dt="2022-05-13T04:19:06.462" v="3937" actId="164"/>
          <ac:spMkLst>
            <pc:docMk/>
            <pc:sldMk cId="3459437712" sldId="269"/>
            <ac:spMk id="17" creationId="{E53F92FE-EE52-0317-EC7D-D50D9414CE58}"/>
          </ac:spMkLst>
        </pc:spChg>
        <pc:grpChg chg="add mod">
          <ac:chgData name="Marcos Ditta" userId="ebec5530c871986c" providerId="LiveId" clId="{1131542C-882C-4C14-A385-E9B7E6990452}" dt="2022-05-13T04:19:06.462" v="3937" actId="164"/>
          <ac:grpSpMkLst>
            <pc:docMk/>
            <pc:sldMk cId="3459437712" sldId="269"/>
            <ac:grpSpMk id="2" creationId="{B5EB8A92-5952-2B0E-779B-3FECF600C1F6}"/>
          </ac:grpSpMkLst>
        </pc:grpChg>
        <pc:grpChg chg="mod">
          <ac:chgData name="Marcos Ditta" userId="ebec5530c871986c" providerId="LiveId" clId="{1131542C-882C-4C14-A385-E9B7E6990452}" dt="2022-05-13T04:18:33.652" v="3930" actId="1076"/>
          <ac:grpSpMkLst>
            <pc:docMk/>
            <pc:sldMk cId="3459437712" sldId="269"/>
            <ac:grpSpMk id="18" creationId="{1D2F51FB-2BCF-824B-D7D3-19300641CB5E}"/>
          </ac:grpSpMkLst>
        </pc:grpChg>
        <pc:picChg chg="mod">
          <ac:chgData name="Marcos Ditta" userId="ebec5530c871986c" providerId="LiveId" clId="{1131542C-882C-4C14-A385-E9B7E6990452}" dt="2022-05-13T04:18:29.707" v="3929" actId="1076"/>
          <ac:picMkLst>
            <pc:docMk/>
            <pc:sldMk cId="3459437712" sldId="269"/>
            <ac:picMk id="12" creationId="{51ACE0E2-78FC-C04D-2479-80EF89B1BAC2}"/>
          </ac:picMkLst>
        </pc:picChg>
        <pc:picChg chg="mod">
          <ac:chgData name="Marcos Ditta" userId="ebec5530c871986c" providerId="LiveId" clId="{1131542C-882C-4C14-A385-E9B7E6990452}" dt="2022-05-13T04:19:06.462" v="3937" actId="164"/>
          <ac:picMkLst>
            <pc:docMk/>
            <pc:sldMk cId="3459437712" sldId="269"/>
            <ac:picMk id="15" creationId="{8F017385-2388-E2D9-0404-EA848D0F2E51}"/>
          </ac:picMkLst>
        </pc:picChg>
      </pc:sldChg>
      <pc:sldChg chg="new del modTransition">
        <pc:chgData name="Marcos Ditta" userId="ebec5530c871986c" providerId="LiveId" clId="{1131542C-882C-4C14-A385-E9B7E6990452}" dt="2022-05-11T17:17:45.853" v="39" actId="47"/>
        <pc:sldMkLst>
          <pc:docMk/>
          <pc:sldMk cId="2542957034" sldId="270"/>
        </pc:sldMkLst>
      </pc:sldChg>
      <pc:sldChg chg="modSp new mod modTransition modAnim">
        <pc:chgData name="Marcos Ditta" userId="ebec5530c871986c" providerId="LiveId" clId="{1131542C-882C-4C14-A385-E9B7E6990452}" dt="2022-05-13T04:22:19.243" v="3981"/>
        <pc:sldMkLst>
          <pc:docMk/>
          <pc:sldMk cId="2547816265" sldId="270"/>
        </pc:sldMkLst>
        <pc:spChg chg="mod">
          <ac:chgData name="Marcos Ditta" userId="ebec5530c871986c" providerId="LiveId" clId="{1131542C-882C-4C14-A385-E9B7E6990452}" dt="2022-05-11T17:43:19.453" v="706"/>
          <ac:spMkLst>
            <pc:docMk/>
            <pc:sldMk cId="2547816265" sldId="270"/>
            <ac:spMk id="3" creationId="{DA6F66CA-6AA4-0DD5-32C7-BCB73A0EA6B5}"/>
          </ac:spMkLst>
        </pc:spChg>
        <pc:spChg chg="mod">
          <ac:chgData name="Marcos Ditta" userId="ebec5530c871986c" providerId="LiveId" clId="{1131542C-882C-4C14-A385-E9B7E6990452}" dt="2022-05-13T04:21:16.557" v="3964" actId="1076"/>
          <ac:spMkLst>
            <pc:docMk/>
            <pc:sldMk cId="2547816265" sldId="270"/>
            <ac:spMk id="7" creationId="{3BD88787-5D50-BBF6-2B78-AA51221D5EAD}"/>
          </ac:spMkLst>
        </pc:spChg>
        <pc:spChg chg="mod">
          <ac:chgData name="Marcos Ditta" userId="ebec5530c871986c" providerId="LiveId" clId="{1131542C-882C-4C14-A385-E9B7E6990452}" dt="2022-05-13T03:27:02.159" v="3321" actId="207"/>
          <ac:spMkLst>
            <pc:docMk/>
            <pc:sldMk cId="2547816265" sldId="270"/>
            <ac:spMk id="9" creationId="{E353DEC7-5739-C77C-DA9B-262FAD94078C}"/>
          </ac:spMkLst>
        </pc:spChg>
        <pc:spChg chg="mod">
          <ac:chgData name="Marcos Ditta" userId="ebec5530c871986c" providerId="LiveId" clId="{1131542C-882C-4C14-A385-E9B7E6990452}" dt="2022-05-13T04:21:08.773" v="3963" actId="14100"/>
          <ac:spMkLst>
            <pc:docMk/>
            <pc:sldMk cId="2547816265" sldId="270"/>
            <ac:spMk id="29" creationId="{A56690CE-8CD9-30EA-1E30-FF7758777599}"/>
          </ac:spMkLst>
        </pc:spChg>
        <pc:grpChg chg="mod">
          <ac:chgData name="Marcos Ditta" userId="ebec5530c871986c" providerId="LiveId" clId="{1131542C-882C-4C14-A385-E9B7E6990452}" dt="2022-05-13T04:20:59.197" v="3959" actId="1076"/>
          <ac:grpSpMkLst>
            <pc:docMk/>
            <pc:sldMk cId="2547816265" sldId="270"/>
            <ac:grpSpMk id="25" creationId="{D705CC97-445B-3A24-80B7-92ADC2FD785F}"/>
          </ac:grpSpMkLst>
        </pc:grpChg>
        <pc:picChg chg="mod">
          <ac:chgData name="Marcos Ditta" userId="ebec5530c871986c" providerId="LiveId" clId="{1131542C-882C-4C14-A385-E9B7E6990452}" dt="2022-05-13T04:21:05.841" v="3962" actId="1076"/>
          <ac:picMkLst>
            <pc:docMk/>
            <pc:sldMk cId="2547816265" sldId="270"/>
            <ac:picMk id="19" creationId="{798F83FA-D1D0-EF97-071A-DF0F3790B9B6}"/>
          </ac:picMkLst>
        </pc:picChg>
        <pc:picChg chg="mod">
          <ac:chgData name="Marcos Ditta" userId="ebec5530c871986c" providerId="LiveId" clId="{1131542C-882C-4C14-A385-E9B7E6990452}" dt="2022-05-13T04:21:01.417" v="3960" actId="1076"/>
          <ac:picMkLst>
            <pc:docMk/>
            <pc:sldMk cId="2547816265" sldId="270"/>
            <ac:picMk id="27" creationId="{5C44BBF0-23A8-6A89-C4D0-42902E46D895}"/>
          </ac:picMkLst>
        </pc:picChg>
      </pc:sldChg>
      <pc:sldChg chg="new del modTransition">
        <pc:chgData name="Marcos Ditta" userId="ebec5530c871986c" providerId="LiveId" clId="{1131542C-882C-4C14-A385-E9B7E6990452}" dt="2022-05-11T17:17:45.900" v="40" actId="47"/>
        <pc:sldMkLst>
          <pc:docMk/>
          <pc:sldMk cId="3075999182" sldId="271"/>
        </pc:sldMkLst>
      </pc:sldChg>
      <pc:sldChg chg="addSp delSp modSp new mod modTransition setBg modAnim modNotesTx">
        <pc:chgData name="Marcos Ditta" userId="ebec5530c871986c" providerId="LiveId" clId="{1131542C-882C-4C14-A385-E9B7E6990452}" dt="2022-05-13T04:28:31.742" v="4063"/>
        <pc:sldMkLst>
          <pc:docMk/>
          <pc:sldMk cId="3718388669" sldId="271"/>
        </pc:sldMkLst>
        <pc:spChg chg="mod">
          <ac:chgData name="Marcos Ditta" userId="ebec5530c871986c" providerId="LiveId" clId="{1131542C-882C-4C14-A385-E9B7E6990452}" dt="2022-05-13T02:31:22.961" v="2838" actId="1076"/>
          <ac:spMkLst>
            <pc:docMk/>
            <pc:sldMk cId="3718388669" sldId="271"/>
            <ac:spMk id="2" creationId="{EE4CAB6D-2D02-292F-20ED-D0526FD8C4D3}"/>
          </ac:spMkLst>
        </pc:spChg>
        <pc:spChg chg="del mod">
          <ac:chgData name="Marcos Ditta" userId="ebec5530c871986c" providerId="LiveId" clId="{1131542C-882C-4C14-A385-E9B7E6990452}" dt="2022-05-13T02:32:33.403" v="2839" actId="478"/>
          <ac:spMkLst>
            <pc:docMk/>
            <pc:sldMk cId="3718388669" sldId="271"/>
            <ac:spMk id="3" creationId="{9D11FC63-22DF-B762-B259-0681FF4823F6}"/>
          </ac:spMkLst>
        </pc:spChg>
        <pc:spChg chg="add mod">
          <ac:chgData name="Marcos Ditta" userId="ebec5530c871986c" providerId="LiveId" clId="{1131542C-882C-4C14-A385-E9B7E6990452}" dt="2022-05-13T02:38:09.593" v="2905" actId="1076"/>
          <ac:spMkLst>
            <pc:docMk/>
            <pc:sldMk cId="3718388669" sldId="271"/>
            <ac:spMk id="6" creationId="{952487D1-DFAC-4167-6AF5-E8804D1CD6C2}"/>
          </ac:spMkLst>
        </pc:spChg>
        <pc:spChg chg="add mod">
          <ac:chgData name="Marcos Ditta" userId="ebec5530c871986c" providerId="LiveId" clId="{1131542C-882C-4C14-A385-E9B7E6990452}" dt="2022-05-13T02:38:43.921" v="2918" actId="1076"/>
          <ac:spMkLst>
            <pc:docMk/>
            <pc:sldMk cId="3718388669" sldId="271"/>
            <ac:spMk id="10" creationId="{12F92DB1-044C-03C5-5E10-875957B33350}"/>
          </ac:spMkLst>
        </pc:spChg>
        <pc:grpChg chg="add mod">
          <ac:chgData name="Marcos Ditta" userId="ebec5530c871986c" providerId="LiveId" clId="{1131542C-882C-4C14-A385-E9B7E6990452}" dt="2022-05-13T02:38:09.593" v="2905" actId="1076"/>
          <ac:grpSpMkLst>
            <pc:docMk/>
            <pc:sldMk cId="3718388669" sldId="271"/>
            <ac:grpSpMk id="7" creationId="{484D0AAE-6457-BDE8-8D10-BDEA8C1409BE}"/>
          </ac:grpSpMkLst>
        </pc:grpChg>
        <pc:grpChg chg="add mod">
          <ac:chgData name="Marcos Ditta" userId="ebec5530c871986c" providerId="LiveId" clId="{1131542C-882C-4C14-A385-E9B7E6990452}" dt="2022-05-13T02:36:42.645" v="2892" actId="164"/>
          <ac:grpSpMkLst>
            <pc:docMk/>
            <pc:sldMk cId="3718388669" sldId="271"/>
            <ac:grpSpMk id="8" creationId="{879F28AF-BC13-3E82-3D09-07D4D547FB74}"/>
          </ac:grpSpMkLst>
        </pc:grpChg>
        <pc:picChg chg="add mod">
          <ac:chgData name="Marcos Ditta" userId="ebec5530c871986c" providerId="LiveId" clId="{1131542C-882C-4C14-A385-E9B7E6990452}" dt="2022-05-13T02:33:38.681" v="2843" actId="1076"/>
          <ac:picMkLst>
            <pc:docMk/>
            <pc:sldMk cId="3718388669" sldId="271"/>
            <ac:picMk id="4" creationId="{BF2A4247-C9A0-FB44-C8FB-27CFEDF9D63C}"/>
          </ac:picMkLst>
        </pc:picChg>
        <pc:picChg chg="add mod ord">
          <ac:chgData name="Marcos Ditta" userId="ebec5530c871986c" providerId="LiveId" clId="{1131542C-882C-4C14-A385-E9B7E6990452}" dt="2022-05-13T02:38:09.593" v="2905" actId="1076"/>
          <ac:picMkLst>
            <pc:docMk/>
            <pc:sldMk cId="3718388669" sldId="271"/>
            <ac:picMk id="5" creationId="{C9D0DA55-3921-5C81-85B7-BCD93644ED5D}"/>
          </ac:picMkLst>
        </pc:picChg>
        <pc:picChg chg="add mod">
          <ac:chgData name="Marcos Ditta" userId="ebec5530c871986c" providerId="LiveId" clId="{1131542C-882C-4C14-A385-E9B7E6990452}" dt="2022-05-13T02:38:12.391" v="2906" actId="14100"/>
          <ac:picMkLst>
            <pc:docMk/>
            <pc:sldMk cId="3718388669" sldId="271"/>
            <ac:picMk id="9" creationId="{593B5AF5-69F1-B747-B849-5840DBB65A26}"/>
          </ac:picMkLst>
        </pc:picChg>
        <pc:picChg chg="add mod">
          <ac:chgData name="Marcos Ditta" userId="ebec5530c871986c" providerId="LiveId" clId="{1131542C-882C-4C14-A385-E9B7E6990452}" dt="2022-05-13T02:38:09.593" v="2905" actId="1076"/>
          <ac:picMkLst>
            <pc:docMk/>
            <pc:sldMk cId="3718388669" sldId="271"/>
            <ac:picMk id="1026" creationId="{43685208-A17F-87E0-291D-63918FE3FACC}"/>
          </ac:picMkLst>
        </pc:picChg>
      </pc:sldChg>
      <pc:sldChg chg="new del modTransition">
        <pc:chgData name="Marcos Ditta" userId="ebec5530c871986c" providerId="LiveId" clId="{1131542C-882C-4C14-A385-E9B7E6990452}" dt="2022-05-11T17:17:45.931" v="41" actId="47"/>
        <pc:sldMkLst>
          <pc:docMk/>
          <pc:sldMk cId="847188068" sldId="272"/>
        </pc:sldMkLst>
      </pc:sldChg>
      <pc:sldChg chg="addSp modSp new mod modTransition setBg modAnim">
        <pc:chgData name="Marcos Ditta" userId="ebec5530c871986c" providerId="LiveId" clId="{1131542C-882C-4C14-A385-E9B7E6990452}" dt="2022-05-13T04:31:40.945" v="4105" actId="1076"/>
        <pc:sldMkLst>
          <pc:docMk/>
          <pc:sldMk cId="2108942985" sldId="272"/>
        </pc:sldMkLst>
        <pc:spChg chg="mod">
          <ac:chgData name="Marcos Ditta" userId="ebec5530c871986c" providerId="LiveId" clId="{1131542C-882C-4C14-A385-E9B7E6990452}" dt="2022-05-11T17:43:37.797" v="708"/>
          <ac:spMkLst>
            <pc:docMk/>
            <pc:sldMk cId="2108942985" sldId="272"/>
            <ac:spMk id="3" creationId="{C753904F-087B-0A5F-1DA6-062ADF8DE947}"/>
          </ac:spMkLst>
        </pc:spChg>
        <pc:spChg chg="mod">
          <ac:chgData name="Marcos Ditta" userId="ebec5530c871986c" providerId="LiveId" clId="{1131542C-882C-4C14-A385-E9B7E6990452}" dt="2022-05-13T04:29:21.705" v="4070" actId="1076"/>
          <ac:spMkLst>
            <pc:docMk/>
            <pc:sldMk cId="2108942985" sldId="272"/>
            <ac:spMk id="7" creationId="{2433DC46-0798-B19E-1A8C-87A6CA866849}"/>
          </ac:spMkLst>
        </pc:spChg>
        <pc:spChg chg="add mod">
          <ac:chgData name="Marcos Ditta" userId="ebec5530c871986c" providerId="LiveId" clId="{1131542C-882C-4C14-A385-E9B7E6990452}" dt="2022-05-13T03:25:31.023" v="3305" actId="122"/>
          <ac:spMkLst>
            <pc:docMk/>
            <pc:sldMk cId="2108942985" sldId="272"/>
            <ac:spMk id="31" creationId="{1F6355E6-49AE-807E-25B0-3865082705B0}"/>
          </ac:spMkLst>
        </pc:spChg>
        <pc:grpChg chg="mod">
          <ac:chgData name="Marcos Ditta" userId="ebec5530c871986c" providerId="LiveId" clId="{1131542C-882C-4C14-A385-E9B7E6990452}" dt="2022-05-13T04:31:40.945" v="4105" actId="1076"/>
          <ac:grpSpMkLst>
            <pc:docMk/>
            <pc:sldMk cId="2108942985" sldId="272"/>
            <ac:grpSpMk id="29" creationId="{78760ECB-043D-92FE-5AAA-C72BD114131A}"/>
          </ac:grpSpMkLst>
        </pc:grpChg>
        <pc:grpChg chg="mod">
          <ac:chgData name="Marcos Ditta" userId="ebec5530c871986c" providerId="LiveId" clId="{1131542C-882C-4C14-A385-E9B7E6990452}" dt="2022-05-13T04:31:36.608" v="4103" actId="1076"/>
          <ac:grpSpMkLst>
            <pc:docMk/>
            <pc:sldMk cId="2108942985" sldId="272"/>
            <ac:grpSpMk id="30" creationId="{886740DC-04E9-08F5-E982-BACA9972326D}"/>
          </ac:grpSpMkLst>
        </pc:grpChg>
        <pc:picChg chg="mod">
          <ac:chgData name="Marcos Ditta" userId="ebec5530c871986c" providerId="LiveId" clId="{1131542C-882C-4C14-A385-E9B7E6990452}" dt="2022-05-13T04:31:36.608" v="4103" actId="1076"/>
          <ac:picMkLst>
            <pc:docMk/>
            <pc:sldMk cId="2108942985" sldId="272"/>
            <ac:picMk id="36" creationId="{B696A9A0-798D-4863-F330-639E6CF7921B}"/>
          </ac:picMkLst>
        </pc:picChg>
      </pc:sldChg>
      <pc:sldChg chg="new del modTransition">
        <pc:chgData name="Marcos Ditta" userId="ebec5530c871986c" providerId="LiveId" clId="{1131542C-882C-4C14-A385-E9B7E6990452}" dt="2022-05-11T17:17:45.966" v="42" actId="47"/>
        <pc:sldMkLst>
          <pc:docMk/>
          <pc:sldMk cId="303482330" sldId="273"/>
        </pc:sldMkLst>
      </pc:sldChg>
      <pc:sldChg chg="addSp delSp modSp new mod modTransition setBg delAnim modAnim modNotesTx">
        <pc:chgData name="Marcos Ditta" userId="ebec5530c871986c" providerId="LiveId" clId="{1131542C-882C-4C14-A385-E9B7E6990452}" dt="2022-05-13T04:34:28.796" v="4149"/>
        <pc:sldMkLst>
          <pc:docMk/>
          <pc:sldMk cId="1161957119" sldId="273"/>
        </pc:sldMkLst>
        <pc:spChg chg="mod">
          <ac:chgData name="Marcos Ditta" userId="ebec5530c871986c" providerId="LiveId" clId="{1131542C-882C-4C14-A385-E9B7E6990452}" dt="2022-05-13T04:31:50.393" v="4106" actId="207"/>
          <ac:spMkLst>
            <pc:docMk/>
            <pc:sldMk cId="1161957119" sldId="273"/>
            <ac:spMk id="2" creationId="{7A7DC954-08CD-8638-C4AB-07D03B4B6E2C}"/>
          </ac:spMkLst>
        </pc:spChg>
        <pc:spChg chg="del mod">
          <ac:chgData name="Marcos Ditta" userId="ebec5530c871986c" providerId="LiveId" clId="{1131542C-882C-4C14-A385-E9B7E6990452}" dt="2022-05-13T02:45:16.533" v="2928" actId="478"/>
          <ac:spMkLst>
            <pc:docMk/>
            <pc:sldMk cId="1161957119" sldId="273"/>
            <ac:spMk id="3" creationId="{FF460FD6-F4ED-8089-2285-E5EEF2883BA3}"/>
          </ac:spMkLst>
        </pc:spChg>
        <pc:spChg chg="add mod">
          <ac:chgData name="Marcos Ditta" userId="ebec5530c871986c" providerId="LiveId" clId="{1131542C-882C-4C14-A385-E9B7E6990452}" dt="2022-05-13T02:51:21.456" v="3038" actId="1076"/>
          <ac:spMkLst>
            <pc:docMk/>
            <pc:sldMk cId="1161957119" sldId="273"/>
            <ac:spMk id="4" creationId="{0B8382BA-95E6-1005-563D-FBD2DD483765}"/>
          </ac:spMkLst>
        </pc:spChg>
        <pc:spChg chg="add mod">
          <ac:chgData name="Marcos Ditta" userId="ebec5530c871986c" providerId="LiveId" clId="{1131542C-882C-4C14-A385-E9B7E6990452}" dt="2022-05-13T02:51:21.456" v="3038" actId="1076"/>
          <ac:spMkLst>
            <pc:docMk/>
            <pc:sldMk cId="1161957119" sldId="273"/>
            <ac:spMk id="5" creationId="{D9306602-7617-B9D4-867F-D51F3C606E17}"/>
          </ac:spMkLst>
        </pc:spChg>
        <pc:spChg chg="mod topLvl">
          <ac:chgData name="Marcos Ditta" userId="ebec5530c871986c" providerId="LiveId" clId="{1131542C-882C-4C14-A385-E9B7E6990452}" dt="2022-05-13T02:57:15.775" v="3107" actId="164"/>
          <ac:spMkLst>
            <pc:docMk/>
            <pc:sldMk cId="1161957119" sldId="273"/>
            <ac:spMk id="7" creationId="{ACA69136-1D8F-BDE9-08BE-9CC33737132F}"/>
          </ac:spMkLst>
        </pc:spChg>
        <pc:spChg chg="mod">
          <ac:chgData name="Marcos Ditta" userId="ebec5530c871986c" providerId="LiveId" clId="{1131542C-882C-4C14-A385-E9B7E6990452}" dt="2022-05-13T03:10:33.365" v="3211" actId="14100"/>
          <ac:spMkLst>
            <pc:docMk/>
            <pc:sldMk cId="1161957119" sldId="273"/>
            <ac:spMk id="10" creationId="{7253BA19-38D1-2053-A138-73F8EC409EDF}"/>
          </ac:spMkLst>
        </pc:spChg>
        <pc:spChg chg="add mod">
          <ac:chgData name="Marcos Ditta" userId="ebec5530c871986c" providerId="LiveId" clId="{1131542C-882C-4C14-A385-E9B7E6990452}" dt="2022-05-13T02:51:21.456" v="3038" actId="1076"/>
          <ac:spMkLst>
            <pc:docMk/>
            <pc:sldMk cId="1161957119" sldId="273"/>
            <ac:spMk id="11" creationId="{6A926921-86D7-EF90-4901-BA7C4C4BAF3A}"/>
          </ac:spMkLst>
        </pc:spChg>
        <pc:spChg chg="mod">
          <ac:chgData name="Marcos Ditta" userId="ebec5530c871986c" providerId="LiveId" clId="{1131542C-882C-4C14-A385-E9B7E6990452}" dt="2022-05-13T02:47:35.312" v="2999" actId="571"/>
          <ac:spMkLst>
            <pc:docMk/>
            <pc:sldMk cId="1161957119" sldId="273"/>
            <ac:spMk id="13" creationId="{A3AE16E8-77C1-6D1A-5B7C-C36768391374}"/>
          </ac:spMkLst>
        </pc:spChg>
        <pc:spChg chg="mod">
          <ac:chgData name="Marcos Ditta" userId="ebec5530c871986c" providerId="LiveId" clId="{1131542C-882C-4C14-A385-E9B7E6990452}" dt="2022-05-13T02:47:35.312" v="2999" actId="571"/>
          <ac:spMkLst>
            <pc:docMk/>
            <pc:sldMk cId="1161957119" sldId="273"/>
            <ac:spMk id="16" creationId="{D7574B82-A9F8-E42E-5D86-DD53ACA9DAA0}"/>
          </ac:spMkLst>
        </pc:spChg>
        <pc:spChg chg="mod">
          <ac:chgData name="Marcos Ditta" userId="ebec5530c871986c" providerId="LiveId" clId="{1131542C-882C-4C14-A385-E9B7E6990452}" dt="2022-05-13T02:48:13.006" v="3007" actId="571"/>
          <ac:spMkLst>
            <pc:docMk/>
            <pc:sldMk cId="1161957119" sldId="273"/>
            <ac:spMk id="18" creationId="{C6985BBB-0ADF-4929-4C6D-236773FF72C3}"/>
          </ac:spMkLst>
        </pc:spChg>
        <pc:spChg chg="mod">
          <ac:chgData name="Marcos Ditta" userId="ebec5530c871986c" providerId="LiveId" clId="{1131542C-882C-4C14-A385-E9B7E6990452}" dt="2022-05-13T02:48:13.006" v="3007" actId="571"/>
          <ac:spMkLst>
            <pc:docMk/>
            <pc:sldMk cId="1161957119" sldId="273"/>
            <ac:spMk id="21" creationId="{01D0B26F-B17F-8E24-DA7A-35990158D831}"/>
          </ac:spMkLst>
        </pc:spChg>
        <pc:spChg chg="add mod">
          <ac:chgData name="Marcos Ditta" userId="ebec5530c871986c" providerId="LiveId" clId="{1131542C-882C-4C14-A385-E9B7E6990452}" dt="2022-05-13T02:56:10.777" v="3090" actId="165"/>
          <ac:spMkLst>
            <pc:docMk/>
            <pc:sldMk cId="1161957119" sldId="273"/>
            <ac:spMk id="22" creationId="{801B015F-DE35-D6EF-5330-0075C79B083D}"/>
          </ac:spMkLst>
        </pc:spChg>
        <pc:spChg chg="del mod ord">
          <ac:chgData name="Marcos Ditta" userId="ebec5530c871986c" providerId="LiveId" clId="{1131542C-882C-4C14-A385-E9B7E6990452}" dt="2022-05-13T02:56:49.025" v="3099" actId="478"/>
          <ac:spMkLst>
            <pc:docMk/>
            <pc:sldMk cId="1161957119" sldId="273"/>
            <ac:spMk id="24" creationId="{1384B9D9-7A76-DB0E-6AB8-6F504978EE81}"/>
          </ac:spMkLst>
        </pc:spChg>
        <pc:spChg chg="del mod topLvl">
          <ac:chgData name="Marcos Ditta" userId="ebec5530c871986c" providerId="LiveId" clId="{1131542C-882C-4C14-A385-E9B7E6990452}" dt="2022-05-13T02:56:54.781" v="3104" actId="478"/>
          <ac:spMkLst>
            <pc:docMk/>
            <pc:sldMk cId="1161957119" sldId="273"/>
            <ac:spMk id="27" creationId="{671CC239-38C3-A118-050E-0DC4901D591C}"/>
          </ac:spMkLst>
        </pc:spChg>
        <pc:spChg chg="del mod">
          <ac:chgData name="Marcos Ditta" userId="ebec5530c871986c" providerId="LiveId" clId="{1131542C-882C-4C14-A385-E9B7E6990452}" dt="2022-05-13T02:55:23.411" v="3074" actId="478"/>
          <ac:spMkLst>
            <pc:docMk/>
            <pc:sldMk cId="1161957119" sldId="273"/>
            <ac:spMk id="28" creationId="{9816A528-0898-2DFF-5245-AC50261A0EBF}"/>
          </ac:spMkLst>
        </pc:spChg>
        <pc:spChg chg="del mod topLvl">
          <ac:chgData name="Marcos Ditta" userId="ebec5530c871986c" providerId="LiveId" clId="{1131542C-882C-4C14-A385-E9B7E6990452}" dt="2022-05-13T02:55:24.773" v="3075" actId="478"/>
          <ac:spMkLst>
            <pc:docMk/>
            <pc:sldMk cId="1161957119" sldId="273"/>
            <ac:spMk id="30" creationId="{61D4F2B2-127D-9E00-D32F-D85DCB9E2809}"/>
          </ac:spMkLst>
        </pc:spChg>
        <pc:spChg chg="mod">
          <ac:chgData name="Marcos Ditta" userId="ebec5530c871986c" providerId="LiveId" clId="{1131542C-882C-4C14-A385-E9B7E6990452}" dt="2022-05-13T02:51:21.456" v="3038" actId="1076"/>
          <ac:spMkLst>
            <pc:docMk/>
            <pc:sldMk cId="1161957119" sldId="273"/>
            <ac:spMk id="33" creationId="{C853AEA0-E665-78C3-9EFB-79C0620CBDDC}"/>
          </ac:spMkLst>
        </pc:spChg>
        <pc:spChg chg="del mod">
          <ac:chgData name="Marcos Ditta" userId="ebec5530c871986c" providerId="LiveId" clId="{1131542C-882C-4C14-A385-E9B7E6990452}" dt="2022-05-13T02:55:35.533" v="3077" actId="478"/>
          <ac:spMkLst>
            <pc:docMk/>
            <pc:sldMk cId="1161957119" sldId="273"/>
            <ac:spMk id="34" creationId="{BC4D5FAC-601E-0539-EBE4-2B4947733927}"/>
          </ac:spMkLst>
        </pc:spChg>
        <pc:spChg chg="add del mod">
          <ac:chgData name="Marcos Ditta" userId="ebec5530c871986c" providerId="LiveId" clId="{1131542C-882C-4C14-A385-E9B7E6990452}" dt="2022-05-13T02:56:50.337" v="3100" actId="478"/>
          <ac:spMkLst>
            <pc:docMk/>
            <pc:sldMk cId="1161957119" sldId="273"/>
            <ac:spMk id="36" creationId="{293CABA3-93CC-8A32-6905-6AFB04CFAB1B}"/>
          </ac:spMkLst>
        </pc:spChg>
        <pc:spChg chg="mod">
          <ac:chgData name="Marcos Ditta" userId="ebec5530c871986c" providerId="LiveId" clId="{1131542C-882C-4C14-A385-E9B7E6990452}" dt="2022-05-13T02:55:40.758" v="3079" actId="571"/>
          <ac:spMkLst>
            <pc:docMk/>
            <pc:sldMk cId="1161957119" sldId="273"/>
            <ac:spMk id="38" creationId="{84A83ED1-2EC3-D55B-D732-B8B6FB3447AA}"/>
          </ac:spMkLst>
        </pc:spChg>
        <pc:spChg chg="mod">
          <ac:chgData name="Marcos Ditta" userId="ebec5530c871986c" providerId="LiveId" clId="{1131542C-882C-4C14-A385-E9B7E6990452}" dt="2022-05-13T02:55:40.758" v="3079" actId="571"/>
          <ac:spMkLst>
            <pc:docMk/>
            <pc:sldMk cId="1161957119" sldId="273"/>
            <ac:spMk id="41" creationId="{E3B71B9B-14B3-CA9E-CE46-C59E2F248EFE}"/>
          </ac:spMkLst>
        </pc:spChg>
        <pc:spChg chg="mod">
          <ac:chgData name="Marcos Ditta" userId="ebec5530c871986c" providerId="LiveId" clId="{1131542C-882C-4C14-A385-E9B7E6990452}" dt="2022-05-13T02:57:23.602" v="3110" actId="571"/>
          <ac:spMkLst>
            <pc:docMk/>
            <pc:sldMk cId="1161957119" sldId="273"/>
            <ac:spMk id="45" creationId="{754D4F7C-477A-EF65-082F-3422059CCBE8}"/>
          </ac:spMkLst>
        </pc:spChg>
        <pc:spChg chg="mod">
          <ac:chgData name="Marcos Ditta" userId="ebec5530c871986c" providerId="LiveId" clId="{1131542C-882C-4C14-A385-E9B7E6990452}" dt="2022-05-13T03:10:38.611" v="3213" actId="14100"/>
          <ac:spMkLst>
            <pc:docMk/>
            <pc:sldMk cId="1161957119" sldId="273"/>
            <ac:spMk id="48" creationId="{E768D340-3ED3-3243-A86F-CD0FAB8C9359}"/>
          </ac:spMkLst>
        </pc:spChg>
        <pc:spChg chg="mod">
          <ac:chgData name="Marcos Ditta" userId="ebec5530c871986c" providerId="LiveId" clId="{1131542C-882C-4C14-A385-E9B7E6990452}" dt="2022-05-13T02:57:42.608" v="3119" actId="20577"/>
          <ac:spMkLst>
            <pc:docMk/>
            <pc:sldMk cId="1161957119" sldId="273"/>
            <ac:spMk id="49" creationId="{61B05C6B-EB51-A1E0-77CE-FDB893519D8E}"/>
          </ac:spMkLst>
        </pc:spChg>
        <pc:spChg chg="mod">
          <ac:chgData name="Marcos Ditta" userId="ebec5530c871986c" providerId="LiveId" clId="{1131542C-882C-4C14-A385-E9B7E6990452}" dt="2022-05-13T02:57:34.102" v="3114" actId="571"/>
          <ac:spMkLst>
            <pc:docMk/>
            <pc:sldMk cId="1161957119" sldId="273"/>
            <ac:spMk id="51" creationId="{56BB33FD-D94C-76DA-FBE5-29A86491A930}"/>
          </ac:spMkLst>
        </pc:spChg>
        <pc:spChg chg="mod">
          <ac:chgData name="Marcos Ditta" userId="ebec5530c871986c" providerId="LiveId" clId="{1131542C-882C-4C14-A385-E9B7E6990452}" dt="2022-05-13T03:10:35.549" v="3212" actId="14100"/>
          <ac:spMkLst>
            <pc:docMk/>
            <pc:sldMk cId="1161957119" sldId="273"/>
            <ac:spMk id="54" creationId="{5E8A9033-2763-E6A3-FC4F-493BF7E34916}"/>
          </ac:spMkLst>
        </pc:spChg>
        <pc:spChg chg="mod">
          <ac:chgData name="Marcos Ditta" userId="ebec5530c871986c" providerId="LiveId" clId="{1131542C-882C-4C14-A385-E9B7E6990452}" dt="2022-05-13T02:57:39.564" v="3117" actId="20577"/>
          <ac:spMkLst>
            <pc:docMk/>
            <pc:sldMk cId="1161957119" sldId="273"/>
            <ac:spMk id="55" creationId="{779BF7EA-25C7-11C7-2ED0-83A105533F65}"/>
          </ac:spMkLst>
        </pc:spChg>
        <pc:spChg chg="add del mod">
          <ac:chgData name="Marcos Ditta" userId="ebec5530c871986c" providerId="LiveId" clId="{1131542C-882C-4C14-A385-E9B7E6990452}" dt="2022-05-13T03:26:06.338" v="3312"/>
          <ac:spMkLst>
            <pc:docMk/>
            <pc:sldMk cId="1161957119" sldId="273"/>
            <ac:spMk id="56" creationId="{6532250A-8593-526E-C779-F6BCEAE5A233}"/>
          </ac:spMkLst>
        </pc:spChg>
        <pc:spChg chg="add mod">
          <ac:chgData name="Marcos Ditta" userId="ebec5530c871986c" providerId="LiveId" clId="{1131542C-882C-4C14-A385-E9B7E6990452}" dt="2022-05-13T03:26:10.605" v="3313"/>
          <ac:spMkLst>
            <pc:docMk/>
            <pc:sldMk cId="1161957119" sldId="273"/>
            <ac:spMk id="57" creationId="{C721AD6E-737E-E899-6D03-23A4623029D7}"/>
          </ac:spMkLst>
        </pc:spChg>
        <pc:grpChg chg="add del mod">
          <ac:chgData name="Marcos Ditta" userId="ebec5530c871986c" providerId="LiveId" clId="{1131542C-882C-4C14-A385-E9B7E6990452}" dt="2022-05-13T02:56:10.777" v="3090" actId="165"/>
          <ac:grpSpMkLst>
            <pc:docMk/>
            <pc:sldMk cId="1161957119" sldId="273"/>
            <ac:grpSpMk id="6" creationId="{16E6901A-F9C4-2A10-72E7-55B066FF6114}"/>
          </ac:grpSpMkLst>
        </pc:grpChg>
        <pc:grpChg chg="mod ord topLvl">
          <ac:chgData name="Marcos Ditta" userId="ebec5530c871986c" providerId="LiveId" clId="{1131542C-882C-4C14-A385-E9B7E6990452}" dt="2022-05-13T02:57:15.775" v="3107" actId="164"/>
          <ac:grpSpMkLst>
            <pc:docMk/>
            <pc:sldMk cId="1161957119" sldId="273"/>
            <ac:grpSpMk id="8" creationId="{C2F1FBA1-EAEA-339B-86C7-CF7628011CCF}"/>
          </ac:grpSpMkLst>
        </pc:grpChg>
        <pc:grpChg chg="add del mod">
          <ac:chgData name="Marcos Ditta" userId="ebec5530c871986c" providerId="LiveId" clId="{1131542C-882C-4C14-A385-E9B7E6990452}" dt="2022-05-13T02:48:59.939" v="3021" actId="478"/>
          <ac:grpSpMkLst>
            <pc:docMk/>
            <pc:sldMk cId="1161957119" sldId="273"/>
            <ac:grpSpMk id="12" creationId="{48852938-8B21-1365-C692-B45ED044F532}"/>
          </ac:grpSpMkLst>
        </pc:grpChg>
        <pc:grpChg chg="mod">
          <ac:chgData name="Marcos Ditta" userId="ebec5530c871986c" providerId="LiveId" clId="{1131542C-882C-4C14-A385-E9B7E6990452}" dt="2022-05-13T02:47:35.312" v="2999" actId="571"/>
          <ac:grpSpMkLst>
            <pc:docMk/>
            <pc:sldMk cId="1161957119" sldId="273"/>
            <ac:grpSpMk id="14" creationId="{E3DC0C59-870E-3187-8436-95DFF9D062BD}"/>
          </ac:grpSpMkLst>
        </pc:grpChg>
        <pc:grpChg chg="add del mod">
          <ac:chgData name="Marcos Ditta" userId="ebec5530c871986c" providerId="LiveId" clId="{1131542C-882C-4C14-A385-E9B7E6990452}" dt="2022-05-13T02:48:58.990" v="3020" actId="478"/>
          <ac:grpSpMkLst>
            <pc:docMk/>
            <pc:sldMk cId="1161957119" sldId="273"/>
            <ac:grpSpMk id="17" creationId="{10065682-B165-F30E-222B-0964C6E9820A}"/>
          </ac:grpSpMkLst>
        </pc:grpChg>
        <pc:grpChg chg="mod">
          <ac:chgData name="Marcos Ditta" userId="ebec5530c871986c" providerId="LiveId" clId="{1131542C-882C-4C14-A385-E9B7E6990452}" dt="2022-05-13T02:48:13.006" v="3007" actId="571"/>
          <ac:grpSpMkLst>
            <pc:docMk/>
            <pc:sldMk cId="1161957119" sldId="273"/>
            <ac:grpSpMk id="19" creationId="{0EB7D78C-7B3E-341E-9824-41B74F02AE35}"/>
          </ac:grpSpMkLst>
        </pc:grpChg>
        <pc:grpChg chg="add del mod ord">
          <ac:chgData name="Marcos Ditta" userId="ebec5530c871986c" providerId="LiveId" clId="{1131542C-882C-4C14-A385-E9B7E6990452}" dt="2022-05-13T02:56:49.025" v="3099" actId="478"/>
          <ac:grpSpMkLst>
            <pc:docMk/>
            <pc:sldMk cId="1161957119" sldId="273"/>
            <ac:grpSpMk id="23" creationId="{4565C874-07E8-392E-FF9B-CC25E2C9DCAD}"/>
          </ac:grpSpMkLst>
        </pc:grpChg>
        <pc:grpChg chg="del mod">
          <ac:chgData name="Marcos Ditta" userId="ebec5530c871986c" providerId="LiveId" clId="{1131542C-882C-4C14-A385-E9B7E6990452}" dt="2022-05-13T02:56:53.049" v="3103" actId="478"/>
          <ac:grpSpMkLst>
            <pc:docMk/>
            <pc:sldMk cId="1161957119" sldId="273"/>
            <ac:grpSpMk id="25" creationId="{4366BE0E-D697-F016-AEC9-98102C4431D4}"/>
          </ac:grpSpMkLst>
        </pc:grpChg>
        <pc:grpChg chg="add del mod">
          <ac:chgData name="Marcos Ditta" userId="ebec5530c871986c" providerId="LiveId" clId="{1131542C-882C-4C14-A385-E9B7E6990452}" dt="2022-05-13T02:55:24.773" v="3075" actId="478"/>
          <ac:grpSpMkLst>
            <pc:docMk/>
            <pc:sldMk cId="1161957119" sldId="273"/>
            <ac:grpSpMk id="29" creationId="{48D2B1DA-5E6B-92DA-8706-EBD4C1E42914}"/>
          </ac:grpSpMkLst>
        </pc:grpChg>
        <pc:grpChg chg="del mod topLvl">
          <ac:chgData name="Marcos Ditta" userId="ebec5530c871986c" providerId="LiveId" clId="{1131542C-882C-4C14-A385-E9B7E6990452}" dt="2022-05-13T02:55:42.169" v="3080" actId="478"/>
          <ac:grpSpMkLst>
            <pc:docMk/>
            <pc:sldMk cId="1161957119" sldId="273"/>
            <ac:grpSpMk id="31" creationId="{EECA5A11-5AA0-766D-5BF2-084A4C437FEB}"/>
          </ac:grpSpMkLst>
        </pc:grpChg>
        <pc:grpChg chg="add del mod">
          <ac:chgData name="Marcos Ditta" userId="ebec5530c871986c" providerId="LiveId" clId="{1131542C-882C-4C14-A385-E9B7E6990452}" dt="2022-05-13T02:56:54.781" v="3104" actId="478"/>
          <ac:grpSpMkLst>
            <pc:docMk/>
            <pc:sldMk cId="1161957119" sldId="273"/>
            <ac:grpSpMk id="35" creationId="{CE4307CE-314C-7F2D-CA7F-1DE345BFFC23}"/>
          </ac:grpSpMkLst>
        </pc:grpChg>
        <pc:grpChg chg="add mod">
          <ac:chgData name="Marcos Ditta" userId="ebec5530c871986c" providerId="LiveId" clId="{1131542C-882C-4C14-A385-E9B7E6990452}" dt="2022-05-13T02:55:40.758" v="3079" actId="571"/>
          <ac:grpSpMkLst>
            <pc:docMk/>
            <pc:sldMk cId="1161957119" sldId="273"/>
            <ac:grpSpMk id="37" creationId="{AA528FAF-888C-D3FB-36D3-E79AA581E28F}"/>
          </ac:grpSpMkLst>
        </pc:grpChg>
        <pc:grpChg chg="mod">
          <ac:chgData name="Marcos Ditta" userId="ebec5530c871986c" providerId="LiveId" clId="{1131542C-882C-4C14-A385-E9B7E6990452}" dt="2022-05-13T02:55:40.758" v="3079" actId="571"/>
          <ac:grpSpMkLst>
            <pc:docMk/>
            <pc:sldMk cId="1161957119" sldId="273"/>
            <ac:grpSpMk id="39" creationId="{FB1759E6-D25F-0DC0-28EE-414558A38B2A}"/>
          </ac:grpSpMkLst>
        </pc:grpChg>
        <pc:grpChg chg="add mod">
          <ac:chgData name="Marcos Ditta" userId="ebec5530c871986c" providerId="LiveId" clId="{1131542C-882C-4C14-A385-E9B7E6990452}" dt="2022-05-13T02:57:20.363" v="3109" actId="1076"/>
          <ac:grpSpMkLst>
            <pc:docMk/>
            <pc:sldMk cId="1161957119" sldId="273"/>
            <ac:grpSpMk id="42" creationId="{42D7E3F6-772D-77D2-B3DB-AF3F631490E8}"/>
          </ac:grpSpMkLst>
        </pc:grpChg>
        <pc:grpChg chg="add mod">
          <ac:chgData name="Marcos Ditta" userId="ebec5530c871986c" providerId="LiveId" clId="{1131542C-882C-4C14-A385-E9B7E6990452}" dt="2022-05-13T02:57:31.341" v="3113" actId="1076"/>
          <ac:grpSpMkLst>
            <pc:docMk/>
            <pc:sldMk cId="1161957119" sldId="273"/>
            <ac:grpSpMk id="44" creationId="{81F955B3-759C-552E-810E-F9D6422B90DB}"/>
          </ac:grpSpMkLst>
        </pc:grpChg>
        <pc:grpChg chg="mod">
          <ac:chgData name="Marcos Ditta" userId="ebec5530c871986c" providerId="LiveId" clId="{1131542C-882C-4C14-A385-E9B7E6990452}" dt="2022-05-13T02:57:23.602" v="3110" actId="571"/>
          <ac:grpSpMkLst>
            <pc:docMk/>
            <pc:sldMk cId="1161957119" sldId="273"/>
            <ac:grpSpMk id="46" creationId="{10B9EB52-2BBE-B23B-0BEB-C72B428E2923}"/>
          </ac:grpSpMkLst>
        </pc:grpChg>
        <pc:grpChg chg="add mod">
          <ac:chgData name="Marcos Ditta" userId="ebec5530c871986c" providerId="LiveId" clId="{1131542C-882C-4C14-A385-E9B7E6990452}" dt="2022-05-13T02:57:52.743" v="3122" actId="1076"/>
          <ac:grpSpMkLst>
            <pc:docMk/>
            <pc:sldMk cId="1161957119" sldId="273"/>
            <ac:grpSpMk id="50" creationId="{10CAE91A-3D7D-9525-EB08-5610289D25C4}"/>
          </ac:grpSpMkLst>
        </pc:grpChg>
        <pc:grpChg chg="mod">
          <ac:chgData name="Marcos Ditta" userId="ebec5530c871986c" providerId="LiveId" clId="{1131542C-882C-4C14-A385-E9B7E6990452}" dt="2022-05-13T02:57:34.102" v="3114" actId="571"/>
          <ac:grpSpMkLst>
            <pc:docMk/>
            <pc:sldMk cId="1161957119" sldId="273"/>
            <ac:grpSpMk id="52" creationId="{60578705-7230-7570-93D6-737D2FAEFCA0}"/>
          </ac:grpSpMkLst>
        </pc:grpChg>
        <pc:picChg chg="mod">
          <ac:chgData name="Marcos Ditta" userId="ebec5530c871986c" providerId="LiveId" clId="{1131542C-882C-4C14-A385-E9B7E6990452}" dt="2022-05-13T02:56:10.777" v="3090" actId="165"/>
          <ac:picMkLst>
            <pc:docMk/>
            <pc:sldMk cId="1161957119" sldId="273"/>
            <ac:picMk id="9" creationId="{E4B81EEA-C909-8780-C704-2C7B8C8E6879}"/>
          </ac:picMkLst>
        </pc:picChg>
        <pc:picChg chg="mod">
          <ac:chgData name="Marcos Ditta" userId="ebec5530c871986c" providerId="LiveId" clId="{1131542C-882C-4C14-A385-E9B7E6990452}" dt="2022-05-13T02:47:35.312" v="2999" actId="571"/>
          <ac:picMkLst>
            <pc:docMk/>
            <pc:sldMk cId="1161957119" sldId="273"/>
            <ac:picMk id="15" creationId="{1F38662C-27AE-1FCB-3E82-9B167ACFC222}"/>
          </ac:picMkLst>
        </pc:picChg>
        <pc:picChg chg="mod">
          <ac:chgData name="Marcos Ditta" userId="ebec5530c871986c" providerId="LiveId" clId="{1131542C-882C-4C14-A385-E9B7E6990452}" dt="2022-05-13T02:48:13.006" v="3007" actId="571"/>
          <ac:picMkLst>
            <pc:docMk/>
            <pc:sldMk cId="1161957119" sldId="273"/>
            <ac:picMk id="20" creationId="{BEC7A0B7-F68A-F88D-FE0D-7D0FAE312C3F}"/>
          </ac:picMkLst>
        </pc:picChg>
        <pc:picChg chg="del mod">
          <ac:chgData name="Marcos Ditta" userId="ebec5530c871986c" providerId="LiveId" clId="{1131542C-882C-4C14-A385-E9B7E6990452}" dt="2022-05-13T02:56:53.049" v="3103" actId="478"/>
          <ac:picMkLst>
            <pc:docMk/>
            <pc:sldMk cId="1161957119" sldId="273"/>
            <ac:picMk id="26" creationId="{4BD3700A-C6FF-92C2-6442-C9DD8B7CA73C}"/>
          </ac:picMkLst>
        </pc:picChg>
        <pc:picChg chg="mod">
          <ac:chgData name="Marcos Ditta" userId="ebec5530c871986c" providerId="LiveId" clId="{1131542C-882C-4C14-A385-E9B7E6990452}" dt="2022-05-13T02:51:21.456" v="3038" actId="1076"/>
          <ac:picMkLst>
            <pc:docMk/>
            <pc:sldMk cId="1161957119" sldId="273"/>
            <ac:picMk id="32" creationId="{901B33AD-A7C5-9C40-8D4D-21176B07CC1B}"/>
          </ac:picMkLst>
        </pc:picChg>
        <pc:picChg chg="mod">
          <ac:chgData name="Marcos Ditta" userId="ebec5530c871986c" providerId="LiveId" clId="{1131542C-882C-4C14-A385-E9B7E6990452}" dt="2022-05-13T02:55:40.758" v="3079" actId="571"/>
          <ac:picMkLst>
            <pc:docMk/>
            <pc:sldMk cId="1161957119" sldId="273"/>
            <ac:picMk id="40" creationId="{42C1DF5B-77BA-9117-8288-A183D10E8EDC}"/>
          </ac:picMkLst>
        </pc:picChg>
        <pc:picChg chg="mod">
          <ac:chgData name="Marcos Ditta" userId="ebec5530c871986c" providerId="LiveId" clId="{1131542C-882C-4C14-A385-E9B7E6990452}" dt="2022-05-13T02:57:23.602" v="3110" actId="571"/>
          <ac:picMkLst>
            <pc:docMk/>
            <pc:sldMk cId="1161957119" sldId="273"/>
            <ac:picMk id="47" creationId="{73D99C23-FF44-48FE-7BCA-046FCBCB66F2}"/>
          </ac:picMkLst>
        </pc:picChg>
        <pc:picChg chg="mod">
          <ac:chgData name="Marcos Ditta" userId="ebec5530c871986c" providerId="LiveId" clId="{1131542C-882C-4C14-A385-E9B7E6990452}" dt="2022-05-13T02:57:34.102" v="3114" actId="571"/>
          <ac:picMkLst>
            <pc:docMk/>
            <pc:sldMk cId="1161957119" sldId="273"/>
            <ac:picMk id="53" creationId="{5F0D36B6-397E-444F-145C-8816E291CFDD}"/>
          </ac:picMkLst>
        </pc:picChg>
        <pc:picChg chg="add mod">
          <ac:chgData name="Marcos Ditta" userId="ebec5530c871986c" providerId="LiveId" clId="{1131542C-882C-4C14-A385-E9B7E6990452}" dt="2022-05-13T02:51:21.456" v="3038" actId="1076"/>
          <ac:picMkLst>
            <pc:docMk/>
            <pc:sldMk cId="1161957119" sldId="273"/>
            <ac:picMk id="2050" creationId="{99754415-486E-3909-1492-4C4E3EEAC916}"/>
          </ac:picMkLst>
        </pc:picChg>
      </pc:sldChg>
      <pc:sldChg chg="new del modTransition">
        <pc:chgData name="Marcos Ditta" userId="ebec5530c871986c" providerId="LiveId" clId="{1131542C-882C-4C14-A385-E9B7E6990452}" dt="2022-05-11T17:17:45.993" v="43" actId="47"/>
        <pc:sldMkLst>
          <pc:docMk/>
          <pc:sldMk cId="1545730033" sldId="274"/>
        </pc:sldMkLst>
      </pc:sldChg>
      <pc:sldChg chg="addSp delSp modSp new mod modTransition setBg modAnim modNotesTx">
        <pc:chgData name="Marcos Ditta" userId="ebec5530c871986c" providerId="LiveId" clId="{1131542C-882C-4C14-A385-E9B7E6990452}" dt="2022-05-13T04:36:21.667" v="4187"/>
        <pc:sldMkLst>
          <pc:docMk/>
          <pc:sldMk cId="3083702010" sldId="274"/>
        </pc:sldMkLst>
        <pc:spChg chg="mod">
          <ac:chgData name="Marcos Ditta" userId="ebec5530c871986c" providerId="LiveId" clId="{1131542C-882C-4C14-A385-E9B7E6990452}" dt="2022-05-13T04:34:49.111" v="4150" actId="207"/>
          <ac:spMkLst>
            <pc:docMk/>
            <pc:sldMk cId="3083702010" sldId="274"/>
            <ac:spMk id="2" creationId="{39925278-F704-4516-E478-704C2A457514}"/>
          </ac:spMkLst>
        </pc:spChg>
        <pc:spChg chg="del mod">
          <ac:chgData name="Marcos Ditta" userId="ebec5530c871986c" providerId="LiveId" clId="{1131542C-882C-4C14-A385-E9B7E6990452}" dt="2022-05-13T02:52:59.756" v="3052" actId="478"/>
          <ac:spMkLst>
            <pc:docMk/>
            <pc:sldMk cId="3083702010" sldId="274"/>
            <ac:spMk id="3" creationId="{DD9417BF-94CC-22D3-91B4-1656844E150B}"/>
          </ac:spMkLst>
        </pc:spChg>
        <pc:spChg chg="add mod">
          <ac:chgData name="Marcos Ditta" userId="ebec5530c871986c" providerId="LiveId" clId="{1131542C-882C-4C14-A385-E9B7E6990452}" dt="2022-05-13T03:06:45.626" v="3187" actId="164"/>
          <ac:spMkLst>
            <pc:docMk/>
            <pc:sldMk cId="3083702010" sldId="274"/>
            <ac:spMk id="6" creationId="{05BB4F17-43A1-7683-63F5-0DDC3DDEF680}"/>
          </ac:spMkLst>
        </pc:spChg>
        <pc:spChg chg="add del">
          <ac:chgData name="Marcos Ditta" userId="ebec5530c871986c" providerId="LiveId" clId="{1131542C-882C-4C14-A385-E9B7E6990452}" dt="2022-05-13T03:08:01.634" v="3196" actId="478"/>
          <ac:spMkLst>
            <pc:docMk/>
            <pc:sldMk cId="3083702010" sldId="274"/>
            <ac:spMk id="13" creationId="{69E525BD-CFE4-C7BE-37A4-C0FCA7B7A6E2}"/>
          </ac:spMkLst>
        </pc:spChg>
        <pc:spChg chg="add mod">
          <ac:chgData name="Marcos Ditta" userId="ebec5530c871986c" providerId="LiveId" clId="{1131542C-882C-4C14-A385-E9B7E6990452}" dt="2022-05-13T03:26:13.127" v="3314"/>
          <ac:spMkLst>
            <pc:docMk/>
            <pc:sldMk cId="3083702010" sldId="274"/>
            <ac:spMk id="20" creationId="{316EB4D9-58D1-5314-8EB2-2F7F1B08F203}"/>
          </ac:spMkLst>
        </pc:spChg>
        <pc:grpChg chg="add mod">
          <ac:chgData name="Marcos Ditta" userId="ebec5530c871986c" providerId="LiveId" clId="{1131542C-882C-4C14-A385-E9B7E6990452}" dt="2022-05-13T03:19:35.483" v="3271" actId="1076"/>
          <ac:grpSpMkLst>
            <pc:docMk/>
            <pc:sldMk cId="3083702010" sldId="274"/>
            <ac:grpSpMk id="7" creationId="{CFBC5970-F59C-187E-6FF1-62652EBBD8A2}"/>
          </ac:grpSpMkLst>
        </pc:grpChg>
        <pc:picChg chg="add mod">
          <ac:chgData name="Marcos Ditta" userId="ebec5530c871986c" providerId="LiveId" clId="{1131542C-882C-4C14-A385-E9B7E6990452}" dt="2022-05-13T03:01:04.541" v="3125" actId="14100"/>
          <ac:picMkLst>
            <pc:docMk/>
            <pc:sldMk cId="3083702010" sldId="274"/>
            <ac:picMk id="4" creationId="{5E5377F5-4B50-108B-5DB7-F1BCAB6AC518}"/>
          </ac:picMkLst>
        </pc:picChg>
        <pc:picChg chg="add mod">
          <ac:chgData name="Marcos Ditta" userId="ebec5530c871986c" providerId="LiveId" clId="{1131542C-882C-4C14-A385-E9B7E6990452}" dt="2022-05-13T03:06:45.626" v="3187" actId="164"/>
          <ac:picMkLst>
            <pc:docMk/>
            <pc:sldMk cId="3083702010" sldId="274"/>
            <ac:picMk id="5" creationId="{4AD103AD-E289-4A31-228D-7E09D6ACB01F}"/>
          </ac:picMkLst>
        </pc:picChg>
        <pc:picChg chg="add del mod">
          <ac:chgData name="Marcos Ditta" userId="ebec5530c871986c" providerId="LiveId" clId="{1131542C-882C-4C14-A385-E9B7E6990452}" dt="2022-05-13T03:09:08.293" v="3207" actId="478"/>
          <ac:picMkLst>
            <pc:docMk/>
            <pc:sldMk cId="3083702010" sldId="274"/>
            <ac:picMk id="14" creationId="{AAECE6F9-D5A0-E64A-8348-591A6D584146}"/>
          </ac:picMkLst>
        </pc:picChg>
        <pc:picChg chg="add mod">
          <ac:chgData name="Marcos Ditta" userId="ebec5530c871986c" providerId="LiveId" clId="{1131542C-882C-4C14-A385-E9B7E6990452}" dt="2022-05-13T03:17:05.119" v="3257"/>
          <ac:picMkLst>
            <pc:docMk/>
            <pc:sldMk cId="3083702010" sldId="274"/>
            <ac:picMk id="15" creationId="{98EBEF5D-2FFA-FA4F-0286-4EDEA8BD5E86}"/>
          </ac:picMkLst>
        </pc:picChg>
        <pc:picChg chg="add mod">
          <ac:chgData name="Marcos Ditta" userId="ebec5530c871986c" providerId="LiveId" clId="{1131542C-882C-4C14-A385-E9B7E6990452}" dt="2022-05-13T03:19:20.281" v="3269" actId="1076"/>
          <ac:picMkLst>
            <pc:docMk/>
            <pc:sldMk cId="3083702010" sldId="274"/>
            <ac:picMk id="16" creationId="{BCF9B77E-D938-D453-AD6D-DE1EA51F1A94}"/>
          </ac:picMkLst>
        </pc:picChg>
        <pc:picChg chg="add mod ord modCrop">
          <ac:chgData name="Marcos Ditta" userId="ebec5530c871986c" providerId="LiveId" clId="{1131542C-882C-4C14-A385-E9B7E6990452}" dt="2022-05-13T03:19:07.685" v="3267"/>
          <ac:picMkLst>
            <pc:docMk/>
            <pc:sldMk cId="3083702010" sldId="274"/>
            <ac:picMk id="17" creationId="{56E8FAD8-D470-E769-80CF-19DC002AAB9B}"/>
          </ac:picMkLst>
        </pc:picChg>
        <pc:picChg chg="add mod">
          <ac:chgData name="Marcos Ditta" userId="ebec5530c871986c" providerId="LiveId" clId="{1131542C-882C-4C14-A385-E9B7E6990452}" dt="2022-05-13T03:19:47.623" v="3276" actId="1076"/>
          <ac:picMkLst>
            <pc:docMk/>
            <pc:sldMk cId="3083702010" sldId="274"/>
            <ac:picMk id="18" creationId="{289E535E-BB41-7C76-7BB8-FCBEFCA5D160}"/>
          </ac:picMkLst>
        </pc:picChg>
        <pc:picChg chg="add mod">
          <ac:chgData name="Marcos Ditta" userId="ebec5530c871986c" providerId="LiveId" clId="{1131542C-882C-4C14-A385-E9B7E6990452}" dt="2022-05-13T03:13:15.763" v="3227" actId="1076"/>
          <ac:picMkLst>
            <pc:docMk/>
            <pc:sldMk cId="3083702010" sldId="274"/>
            <ac:picMk id="3074" creationId="{1A2D7EF5-992A-2AAF-185D-04A30C18B834}"/>
          </ac:picMkLst>
        </pc:picChg>
        <pc:cxnChg chg="add del mod">
          <ac:chgData name="Marcos Ditta" userId="ebec5530c871986c" providerId="LiveId" clId="{1131542C-882C-4C14-A385-E9B7E6990452}" dt="2022-05-13T03:07:24.315" v="3191" actId="478"/>
          <ac:cxnSpMkLst>
            <pc:docMk/>
            <pc:sldMk cId="3083702010" sldId="274"/>
            <ac:cxnSpMk id="9" creationId="{F26766B7-28BE-6C84-5DB3-377EA7C9E2B1}"/>
          </ac:cxnSpMkLst>
        </pc:cxnChg>
        <pc:cxnChg chg="add del mod">
          <ac:chgData name="Marcos Ditta" userId="ebec5530c871986c" providerId="LiveId" clId="{1131542C-882C-4C14-A385-E9B7E6990452}" dt="2022-05-13T03:07:45.312" v="3194" actId="478"/>
          <ac:cxnSpMkLst>
            <pc:docMk/>
            <pc:sldMk cId="3083702010" sldId="274"/>
            <ac:cxnSpMk id="12" creationId="{1CDA30F6-1B0F-E521-00FB-97B03666C815}"/>
          </ac:cxnSpMkLst>
        </pc:cxnChg>
      </pc:sldChg>
      <pc:sldChg chg="addSp delSp modSp new mod modTransition modNotesTx">
        <pc:chgData name="Marcos Ditta" userId="ebec5530c871986c" providerId="LiveId" clId="{1131542C-882C-4C14-A385-E9B7E6990452}" dt="2022-05-13T04:36:44.103" v="4188" actId="1076"/>
        <pc:sldMkLst>
          <pc:docMk/>
          <pc:sldMk cId="1254794171" sldId="275"/>
        </pc:sldMkLst>
        <pc:spChg chg="mod">
          <ac:chgData name="Marcos Ditta" userId="ebec5530c871986c" providerId="LiveId" clId="{1131542C-882C-4C14-A385-E9B7E6990452}" dt="2022-05-13T04:36:44.103" v="4188" actId="1076"/>
          <ac:spMkLst>
            <pc:docMk/>
            <pc:sldMk cId="1254794171" sldId="275"/>
            <ac:spMk id="2" creationId="{2AAD07F6-6B54-881D-3A81-C05B964F2F2F}"/>
          </ac:spMkLst>
        </pc:spChg>
        <pc:spChg chg="del">
          <ac:chgData name="Marcos Ditta" userId="ebec5530c871986c" providerId="LiveId" clId="{1131542C-882C-4C14-A385-E9B7E6990452}" dt="2022-05-13T03:46:45.770" v="3571" actId="478"/>
          <ac:spMkLst>
            <pc:docMk/>
            <pc:sldMk cId="1254794171" sldId="275"/>
            <ac:spMk id="3" creationId="{FF4F3A5F-09B8-0D1D-3BBF-576449127B25}"/>
          </ac:spMkLst>
        </pc:spChg>
        <pc:picChg chg="add mod">
          <ac:chgData name="Marcos Ditta" userId="ebec5530c871986c" providerId="LiveId" clId="{1131542C-882C-4C14-A385-E9B7E6990452}" dt="2022-05-13T03:47:53.477" v="3625" actId="1076"/>
          <ac:picMkLst>
            <pc:docMk/>
            <pc:sldMk cId="1254794171" sldId="275"/>
            <ac:picMk id="5122" creationId="{C21CA077-99F4-F554-F920-041D2BA229FA}"/>
          </ac:picMkLst>
        </pc:picChg>
      </pc:sldChg>
      <pc:sldChg chg="new del modTransition">
        <pc:chgData name="Marcos Ditta" userId="ebec5530c871986c" providerId="LiveId" clId="{1131542C-882C-4C14-A385-E9B7E6990452}" dt="2022-05-11T17:17:46.024" v="44" actId="47"/>
        <pc:sldMkLst>
          <pc:docMk/>
          <pc:sldMk cId="2299154699" sldId="275"/>
        </pc:sldMkLst>
      </pc:sldChg>
      <pc:sldMasterChg chg="modTransition setBg modSldLayout">
        <pc:chgData name="Marcos Ditta" userId="ebec5530c871986c" providerId="LiveId" clId="{1131542C-882C-4C14-A385-E9B7E6990452}" dt="2022-05-11T17:22:10.367" v="128"/>
        <pc:sldMasterMkLst>
          <pc:docMk/>
          <pc:sldMasterMk cId="2569539125" sldId="2147483648"/>
        </pc:sldMasterMkLst>
        <pc:sldLayoutChg chg="modTransition setBg">
          <pc:chgData name="Marcos Ditta" userId="ebec5530c871986c" providerId="LiveId" clId="{1131542C-882C-4C14-A385-E9B7E6990452}" dt="2022-05-11T17:22:10.367" v="128"/>
          <pc:sldLayoutMkLst>
            <pc:docMk/>
            <pc:sldMasterMk cId="2569539125" sldId="2147483648"/>
            <pc:sldLayoutMk cId="2017332415" sldId="2147483649"/>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1305625644" sldId="2147483650"/>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448015050" sldId="2147483651"/>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351168144" sldId="2147483652"/>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4288301410" sldId="2147483653"/>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3421500123" sldId="2147483654"/>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2267200146" sldId="2147483655"/>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816537371" sldId="2147483656"/>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1947261785" sldId="2147483657"/>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1248065133" sldId="2147483658"/>
          </pc:sldLayoutMkLst>
        </pc:sldLayoutChg>
        <pc:sldLayoutChg chg="modTransition setBg">
          <pc:chgData name="Marcos Ditta" userId="ebec5530c871986c" providerId="LiveId" clId="{1131542C-882C-4C14-A385-E9B7E6990452}" dt="2022-05-11T17:22:10.367" v="128"/>
          <pc:sldLayoutMkLst>
            <pc:docMk/>
            <pc:sldMasterMk cId="2569539125" sldId="2147483648"/>
            <pc:sldLayoutMk cId="2135024383"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AACA3D-D5D7-407D-8B62-78D354D93498}" type="datetimeFigureOut">
              <a:rPr lang="es-AR" smtClean="0"/>
              <a:t>13/5/2022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CDE44-84D9-4250-AE97-1AF3E2521E95}" type="slidenum">
              <a:rPr lang="es-AR" smtClean="0"/>
              <a:t>‹#›</a:t>
            </a:fld>
            <a:endParaRPr lang="es-AR"/>
          </a:p>
        </p:txBody>
      </p:sp>
    </p:spTree>
    <p:extLst>
      <p:ext uri="{BB962C8B-B14F-4D97-AF65-F5344CB8AC3E}">
        <p14:creationId xmlns:p14="http://schemas.microsoft.com/office/powerpoint/2010/main" val="876845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1" dirty="0">
                <a:solidFill>
                  <a:srgbClr val="FF0000"/>
                </a:solidFill>
                <a:effectLst>
                  <a:outerShdw blurRad="38100" dist="38100" dir="2700000" algn="tl">
                    <a:srgbClr val="000000">
                      <a:alpha val="43137"/>
                    </a:srgbClr>
                  </a:outerShdw>
                </a:effectLst>
              </a:rPr>
              <a:t>MARCOS</a:t>
            </a:r>
            <a:endParaRPr lang="es-AR" b="1" i="1" dirty="0">
              <a:solidFill>
                <a:srgbClr val="FF0000"/>
              </a:solidFill>
              <a:effectLst>
                <a:outerShdw blurRad="38100" dist="38100" dir="2700000" algn="tl">
                  <a:srgbClr val="000000">
                    <a:alpha val="43137"/>
                  </a:srgbClr>
                </a:outerShdw>
              </a:effectLst>
            </a:endParaRPr>
          </a:p>
        </p:txBody>
      </p:sp>
      <p:sp>
        <p:nvSpPr>
          <p:cNvPr id="4" name="Marcador de número de diapositiva 3"/>
          <p:cNvSpPr>
            <a:spLocks noGrp="1"/>
          </p:cNvSpPr>
          <p:nvPr>
            <p:ph type="sldNum" sz="quarter" idx="5"/>
          </p:nvPr>
        </p:nvSpPr>
        <p:spPr/>
        <p:txBody>
          <a:bodyPr/>
          <a:lstStyle/>
          <a:p>
            <a:fld id="{A0FCDE44-84D9-4250-AE97-1AF3E2521E95}" type="slidenum">
              <a:rPr lang="es-AR" smtClean="0"/>
              <a:t>1</a:t>
            </a:fld>
            <a:endParaRPr lang="es-AR"/>
          </a:p>
        </p:txBody>
      </p:sp>
    </p:spTree>
    <p:extLst>
      <p:ext uri="{BB962C8B-B14F-4D97-AF65-F5344CB8AC3E}">
        <p14:creationId xmlns:p14="http://schemas.microsoft.com/office/powerpoint/2010/main" val="132472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0"/>
              </a:spcBef>
              <a:spcAft>
                <a:spcPts val="0"/>
              </a:spcAft>
            </a:pPr>
            <a:r>
              <a:rPr lang="es-ES" sz="1800" b="0" i="0" u="none" strike="noStrike" dirty="0">
                <a:solidFill>
                  <a:srgbClr val="000000"/>
                </a:solidFill>
                <a:effectLst/>
                <a:latin typeface="Arial" panose="020B0604020202020204" pitchFamily="34" charset="0"/>
              </a:rPr>
              <a:t>Un Nexus Sprint Backlog está compuesto del Objetivo de Sprint del Nexus y elementos del Product Backlog de los Sprint Backlogs de cada Scrum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del Nexus. </a:t>
            </a:r>
          </a:p>
          <a:p>
            <a:pPr rtl="0">
              <a:spcBef>
                <a:spcPts val="0"/>
              </a:spcBef>
              <a:spcAft>
                <a:spcPts val="0"/>
              </a:spcAft>
            </a:pPr>
            <a:r>
              <a:rPr lang="es-ES" sz="1800" b="0" i="0" u="none" strike="noStrike" dirty="0">
                <a:solidFill>
                  <a:srgbClr val="000000"/>
                </a:solidFill>
                <a:effectLst/>
                <a:latin typeface="Arial" panose="020B0604020202020204" pitchFamily="34" charset="0"/>
              </a:rPr>
              <a:t>Se usa para resaltar las dependencias y el flujo del trabajo durante el Sprint. Debe tener suficiente detalle para que el Nexus pueda inspeccionar su progreso en la Nexus </a:t>
            </a:r>
            <a:r>
              <a:rPr lang="es-ES" sz="1800" b="0" i="0" u="none" strike="noStrike" dirty="0" err="1">
                <a:solidFill>
                  <a:srgbClr val="000000"/>
                </a:solidFill>
                <a:effectLst/>
                <a:latin typeface="Arial" panose="020B0604020202020204" pitchFamily="34" charset="0"/>
              </a:rPr>
              <a:t>Daily</a:t>
            </a:r>
            <a:r>
              <a:rPr lang="es-ES" sz="1800" b="0" i="0" u="none" strike="noStrike" dirty="0">
                <a:solidFill>
                  <a:srgbClr val="000000"/>
                </a:solidFill>
                <a:effectLst/>
                <a:latin typeface="Arial" panose="020B0604020202020204" pitchFamily="34" charset="0"/>
              </a:rPr>
              <a:t> Scrum.   </a:t>
            </a:r>
            <a:endParaRPr lang="es-ES" b="0" dirty="0">
              <a:effectLst/>
            </a:endParaRPr>
          </a:p>
          <a:p>
            <a:br>
              <a:rPr lang="es-ES" dirty="0"/>
            </a:b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17</a:t>
            </a:fld>
            <a:endParaRPr lang="es-AR"/>
          </a:p>
        </p:txBody>
      </p:sp>
    </p:spTree>
    <p:extLst>
      <p:ext uri="{BB962C8B-B14F-4D97-AF65-F5344CB8AC3E}">
        <p14:creationId xmlns:p14="http://schemas.microsoft.com/office/powerpoint/2010/main" val="28595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El incremento integrado representa la suma actual de todo el trabajo integrado completado por un Nexus. Este incremento se inspecciona en la Nexus Sprint </a:t>
            </a:r>
            <a:r>
              <a:rPr lang="es-ES" sz="1800" b="0" i="0" u="none" strike="noStrike" dirty="0" err="1">
                <a:solidFill>
                  <a:srgbClr val="000000"/>
                </a:solidFill>
                <a:effectLst/>
                <a:latin typeface="Arial" panose="020B0604020202020204" pitchFamily="34" charset="0"/>
              </a:rPr>
              <a:t>Review</a:t>
            </a:r>
            <a:r>
              <a:rPr lang="es-ES" sz="1800" b="0" i="0" u="none" strike="noStrike" dirty="0">
                <a:solidFill>
                  <a:srgbClr val="000000"/>
                </a:solidFill>
                <a:effectLst/>
                <a:latin typeface="Arial" panose="020B0604020202020204" pitchFamily="34" charset="0"/>
              </a:rPr>
              <a:t>, pero puede entregarse a los interesados antes del final del Sprint.</a:t>
            </a:r>
          </a:p>
          <a:p>
            <a:r>
              <a:rPr lang="es-ES" sz="1800" b="0" i="0" u="none" strike="noStrike" dirty="0">
                <a:solidFill>
                  <a:srgbClr val="000000"/>
                </a:solidFill>
                <a:effectLst/>
                <a:latin typeface="Arial" panose="020B0604020202020204" pitchFamily="34" charset="0"/>
              </a:rPr>
              <a:t>El incremento integrado debe cumplir con la Definición de Terminado. </a:t>
            </a: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18</a:t>
            </a:fld>
            <a:endParaRPr lang="es-AR"/>
          </a:p>
        </p:txBody>
      </p:sp>
    </p:spTree>
    <p:extLst>
      <p:ext uri="{BB962C8B-B14F-4D97-AF65-F5344CB8AC3E}">
        <p14:creationId xmlns:p14="http://schemas.microsoft.com/office/powerpoint/2010/main" val="414742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hemos visto Nexus se construye sobre la base de Scrum, por lo que sus partes serán familiares para aquellos que han usado este framework.</a:t>
            </a:r>
          </a:p>
          <a:p>
            <a:r>
              <a:rPr lang="es-ES" dirty="0"/>
              <a:t>Al igual que con el marco de trabajo Scrum, los roles, artefactos, eventos y reglas de Nexus son inmutables.  Aunque implementar solo partes de Nexus es posible, el resultado de esto no es Nexus.</a:t>
            </a: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19</a:t>
            </a:fld>
            <a:endParaRPr lang="es-AR"/>
          </a:p>
        </p:txBody>
      </p:sp>
    </p:spTree>
    <p:extLst>
      <p:ext uri="{BB962C8B-B14F-4D97-AF65-F5344CB8AC3E}">
        <p14:creationId xmlns:p14="http://schemas.microsoft.com/office/powerpoint/2010/main" val="240379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dirty="0">
                <a:solidFill>
                  <a:srgbClr val="000000"/>
                </a:solidFill>
                <a:effectLst/>
                <a:latin typeface="Lato" panose="020F0502020204030203" pitchFamily="34" charset="0"/>
              </a:rPr>
              <a:t>Nexus extiende mínimamente el marco de trabajo Scrum solo donde es absolutamente necesario, para facilitar que múltiples equipos trabajen </a:t>
            </a:r>
            <a:r>
              <a:rPr lang="es-ES" sz="1800" b="0" i="0" u="none" strike="noStrike" dirty="0" err="1">
                <a:solidFill>
                  <a:srgbClr val="000000"/>
                </a:solidFill>
                <a:effectLst/>
                <a:latin typeface="Lato" panose="020F0502020204030203" pitchFamily="34" charset="0"/>
              </a:rPr>
              <a:t>simultaneamente</a:t>
            </a:r>
            <a:r>
              <a:rPr lang="es-ES" sz="1800" b="0" i="0" u="none" strike="noStrike" dirty="0">
                <a:solidFill>
                  <a:srgbClr val="000000"/>
                </a:solidFill>
                <a:effectLst/>
                <a:latin typeface="Lato" panose="020F0502020204030203" pitchFamily="34" charset="0"/>
              </a:rPr>
              <a:t> para construir un Integrated Increment que cubra un propósito.</a:t>
            </a:r>
            <a:endParaRPr lang="es-ES" sz="1800" b="0" dirty="0">
              <a:effectLst/>
            </a:endParaRPr>
          </a:p>
          <a:p>
            <a:endParaRPr lang="es-ES" sz="1800" b="0" i="0" u="none" strike="noStrike" dirty="0">
              <a:solidFill>
                <a:srgbClr val="000000"/>
              </a:solidFill>
              <a:effectLst/>
              <a:latin typeface="Lato" panose="020B0604020202020204" pitchFamily="34" charset="0"/>
            </a:endParaRPr>
          </a:p>
          <a:p>
            <a:r>
              <a:rPr lang="es-ES" sz="1800" b="0" i="0" u="none" strike="noStrike" dirty="0">
                <a:solidFill>
                  <a:srgbClr val="000000"/>
                </a:solidFill>
                <a:effectLst/>
                <a:latin typeface="Lato" panose="020B0604020202020204" pitchFamily="34" charset="0"/>
              </a:rPr>
              <a:t>Un Nexus es un grupo de aproximadamente tres a nueve Scrum Teams que trabajan juntos para entregar un único producto. T</a:t>
            </a:r>
            <a:r>
              <a:rPr lang="es-ES" sz="1800" b="0" i="0" u="none" strike="noStrike" dirty="0">
                <a:solidFill>
                  <a:srgbClr val="000000"/>
                </a:solidFill>
                <a:effectLst/>
                <a:latin typeface="Lato" panose="020F0502020204030203" pitchFamily="34" charset="0"/>
              </a:rPr>
              <a:t>iene un solo Product Owner que gestiona un único Product Backlog con el cual trabajan los Scrum Teams.</a:t>
            </a:r>
          </a:p>
          <a:p>
            <a:br>
              <a:rPr lang="es-ES" dirty="0"/>
            </a:b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2</a:t>
            </a:fld>
            <a:endParaRPr lang="es-AR"/>
          </a:p>
        </p:txBody>
      </p:sp>
    </p:spTree>
    <p:extLst>
      <p:ext uri="{BB962C8B-B14F-4D97-AF65-F5344CB8AC3E}">
        <p14:creationId xmlns:p14="http://schemas.microsoft.com/office/powerpoint/2010/main" val="349151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Nexus busca preservar y mejorar la inteligencia y el empirismo fundamentales en Scrum, al tiempo que permite a un grupo de Scrum Teams entregar más valor del que puede lograr un solo equipo.</a:t>
            </a:r>
          </a:p>
        </p:txBody>
      </p:sp>
      <p:sp>
        <p:nvSpPr>
          <p:cNvPr id="4" name="Marcador de número de diapositiva 3"/>
          <p:cNvSpPr>
            <a:spLocks noGrp="1"/>
          </p:cNvSpPr>
          <p:nvPr>
            <p:ph type="sldNum" sz="quarter" idx="5"/>
          </p:nvPr>
        </p:nvSpPr>
        <p:spPr/>
        <p:txBody>
          <a:bodyPr/>
          <a:lstStyle/>
          <a:p>
            <a:fld id="{A0FCDE44-84D9-4250-AE97-1AF3E2521E95}" type="slidenum">
              <a:rPr lang="es-AR" smtClean="0"/>
              <a:t>3</a:t>
            </a:fld>
            <a:endParaRPr lang="es-AR"/>
          </a:p>
        </p:txBody>
      </p:sp>
    </p:spTree>
    <p:extLst>
      <p:ext uri="{BB962C8B-B14F-4D97-AF65-F5344CB8AC3E}">
        <p14:creationId xmlns:p14="http://schemas.microsoft.com/office/powerpoint/2010/main" val="18274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FF0000"/>
                </a:solidFill>
                <a:effectLst>
                  <a:outerShdw blurRad="38100" dist="38100" dir="2700000" algn="tl">
                    <a:srgbClr val="000000">
                      <a:alpha val="43137"/>
                    </a:srgbClr>
                  </a:outerShdw>
                </a:effectLst>
              </a:rPr>
              <a:t>El marco de trabajo </a:t>
            </a:r>
            <a:r>
              <a:rPr lang="es-ES" b="0" i="0" dirty="0" err="1">
                <a:solidFill>
                  <a:srgbClr val="FF0000"/>
                </a:solidFill>
                <a:effectLst>
                  <a:outerShdw blurRad="38100" dist="38100" dir="2700000" algn="tl">
                    <a:srgbClr val="000000">
                      <a:alpha val="43137"/>
                    </a:srgbClr>
                  </a:outerShdw>
                </a:effectLst>
              </a:rPr>
              <a:t>nexus</a:t>
            </a:r>
            <a:r>
              <a:rPr lang="es-ES" b="0" i="0" dirty="0">
                <a:solidFill>
                  <a:srgbClr val="FF0000"/>
                </a:solidFill>
                <a:effectLst>
                  <a:outerShdw blurRad="38100" dist="38100" dir="2700000" algn="tl">
                    <a:srgbClr val="000000">
                      <a:alpha val="43137"/>
                    </a:srgbClr>
                  </a:outerShdw>
                </a:effectLst>
              </a:rPr>
              <a:t> ayuda a los equipos a reducir la dependencia entre ellos, preservando la autogestión y transparencia, por ello extiende a SCRUM en 3 aspectos: responsabilidades, eventos y artefactos</a:t>
            </a:r>
            <a:br>
              <a:rPr lang="es-ES" b="0" i="0" dirty="0">
                <a:effectLst/>
              </a:rPr>
            </a:br>
            <a:endParaRPr lang="es-AR" i="0"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4</a:t>
            </a:fld>
            <a:endParaRPr lang="es-AR"/>
          </a:p>
        </p:txBody>
      </p:sp>
    </p:spTree>
    <p:extLst>
      <p:ext uri="{BB962C8B-B14F-4D97-AF65-F5344CB8AC3E}">
        <p14:creationId xmlns:p14="http://schemas.microsoft.com/office/powerpoint/2010/main" val="2132700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0"/>
              </a:spcBef>
              <a:spcAft>
                <a:spcPts val="0"/>
              </a:spcAft>
            </a:pPr>
            <a:r>
              <a:rPr lang="es-ES" sz="1800" b="0" i="0" u="none" strike="noStrike" dirty="0">
                <a:solidFill>
                  <a:srgbClr val="000000"/>
                </a:solidFill>
                <a:effectLst/>
                <a:latin typeface="Arial" panose="020B0604020202020204" pitchFamily="34" charset="0"/>
              </a:rPr>
              <a:t>El marco de trabajo de Scrum define tres conjuntos específicos de responsabilidades dentro de un Scrum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los </a:t>
            </a:r>
            <a:r>
              <a:rPr lang="es-ES" sz="1800" b="0" i="0" u="none" strike="noStrike" dirty="0" err="1">
                <a:solidFill>
                  <a:srgbClr val="000000"/>
                </a:solidFill>
                <a:effectLst/>
                <a:latin typeface="Arial" panose="020B0604020202020204" pitchFamily="34" charset="0"/>
              </a:rPr>
              <a:t>Developers</a:t>
            </a:r>
            <a:r>
              <a:rPr lang="es-ES" sz="1800" b="0" i="0" u="none" strike="noStrike" dirty="0">
                <a:solidFill>
                  <a:srgbClr val="000000"/>
                </a:solidFill>
                <a:effectLst/>
                <a:latin typeface="Arial" panose="020B0604020202020204" pitchFamily="34" charset="0"/>
              </a:rPr>
              <a:t>, el Product Owner y el Scrum Master. Estas responsabilidades se prescriben en la Guía de Scrum. En Nexus, se introduce una responsabilidad adicional, 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a:t>
            </a:r>
            <a:endParaRPr lang="es-ES" b="0" dirty="0">
              <a:effectLst/>
            </a:endParaRPr>
          </a:p>
          <a:p>
            <a:br>
              <a:rPr lang="es-ES" dirty="0"/>
            </a:b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5</a:t>
            </a:fld>
            <a:endParaRPr lang="es-AR"/>
          </a:p>
        </p:txBody>
      </p:sp>
    </p:spTree>
    <p:extLst>
      <p:ext uri="{BB962C8B-B14F-4D97-AF65-F5344CB8AC3E}">
        <p14:creationId xmlns:p14="http://schemas.microsoft.com/office/powerpoint/2010/main" val="179413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es responsable de asegurar que se produzca un </a:t>
            </a:r>
            <a:r>
              <a:rPr lang="es-ES" sz="1800" b="0" i="0" u="none" strike="noStrike" dirty="0" err="1">
                <a:solidFill>
                  <a:srgbClr val="000000"/>
                </a:solidFill>
                <a:effectLst/>
                <a:latin typeface="Arial" panose="020B0604020202020204" pitchFamily="34" charset="0"/>
              </a:rPr>
              <a:t>Integrated</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Increment</a:t>
            </a:r>
            <a:r>
              <a:rPr lang="es-ES" sz="1800" b="0" i="0" u="none" strike="noStrike" dirty="0">
                <a:solidFill>
                  <a:srgbClr val="000000"/>
                </a:solidFill>
                <a:effectLst/>
                <a:latin typeface="Arial" panose="020B0604020202020204" pitchFamily="34" charset="0"/>
              </a:rPr>
              <a:t> en cada sprint.</a:t>
            </a:r>
          </a:p>
          <a:p>
            <a:r>
              <a:rPr lang="es-ES" sz="1800" b="0" i="0" u="none" strike="noStrike" dirty="0">
                <a:solidFill>
                  <a:srgbClr val="000000"/>
                </a:solidFill>
                <a:effectLst/>
                <a:latin typeface="Arial" panose="020B0604020202020204" pitchFamily="34" charset="0"/>
              </a:rPr>
              <a:t>Este equipo es el encargado de lograr una correcta integración del Nexus. La integración incluye abordar las restricciones técnicas y no técnicas del equipo multifuncional que pueden impedir la capacidad de un Nexus para entregar constantemente un </a:t>
            </a:r>
            <a:r>
              <a:rPr lang="es-ES" sz="1800" b="0" i="0" u="none" strike="noStrike" dirty="0" err="1">
                <a:solidFill>
                  <a:srgbClr val="000000"/>
                </a:solidFill>
                <a:effectLst/>
                <a:latin typeface="Arial" panose="020B0604020202020204" pitchFamily="34" charset="0"/>
              </a:rPr>
              <a:t>Integrated</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Increment</a:t>
            </a:r>
            <a:r>
              <a:rPr lang="es-ES" sz="1800" b="0" i="0" u="none" strike="noStrike" dirty="0">
                <a:solidFill>
                  <a:srgbClr val="000000"/>
                </a:solidFill>
                <a:effectLst/>
                <a:latin typeface="Arial" panose="020B0604020202020204" pitchFamily="34" charset="0"/>
              </a:rPr>
              <a:t>.</a:t>
            </a:r>
          </a:p>
          <a:p>
            <a:r>
              <a:rPr lang="es-ES" sz="1800" b="0" i="0" u="none" strike="noStrike" dirty="0">
                <a:solidFill>
                  <a:srgbClr val="000000"/>
                </a:solidFill>
                <a:effectLst/>
                <a:latin typeface="Arial" panose="020B0604020202020204" pitchFamily="34" charset="0"/>
              </a:rPr>
              <a:t>El Product Owner, un Scrum Master y miembros apropiados de los Scrum Teams pertenecen al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Los miembros apropiados son las personas con las habilidades y conocimientos necesarios para ayudar a resolver los problemas que enfrenta el Nexus en cualquier momento.</a:t>
            </a: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6</a:t>
            </a:fld>
            <a:endParaRPr lang="es-AR"/>
          </a:p>
        </p:txBody>
      </p:sp>
    </p:spTree>
    <p:extLst>
      <p:ext uri="{BB962C8B-B14F-4D97-AF65-F5344CB8AC3E}">
        <p14:creationId xmlns:p14="http://schemas.microsoft.com/office/powerpoint/2010/main" val="242986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rtl="0" fontAlgn="base">
              <a:spcBef>
                <a:spcPts val="0"/>
              </a:spcBef>
              <a:spcAft>
                <a:spcPts val="0"/>
              </a:spcAft>
              <a:buFont typeface="Arial" panose="020B0604020202020204" pitchFamily="34" charset="0"/>
              <a:buChar char="•"/>
            </a:pPr>
            <a:r>
              <a:rPr lang="es-ES" sz="1800" b="1" i="0" u="none" strike="noStrike" dirty="0">
                <a:solidFill>
                  <a:srgbClr val="000000"/>
                </a:solidFill>
                <a:effectLst/>
                <a:latin typeface="Arial" panose="020B0604020202020204" pitchFamily="34" charset="0"/>
              </a:rPr>
              <a:t>El Product Owner:</a:t>
            </a:r>
            <a:r>
              <a:rPr lang="es-ES" sz="1800" b="0" i="0" u="none" strike="noStrike" dirty="0">
                <a:solidFill>
                  <a:srgbClr val="000000"/>
                </a:solidFill>
                <a:effectLst/>
                <a:latin typeface="Arial" panose="020B0604020202020204" pitchFamily="34" charset="0"/>
              </a:rPr>
              <a:t> un Nexus funciona con un solo Product Backlog y, como se describe en Scrum, un Product Backlog tiene un único Product Owner que tiene la última palabra sobre su contenido. El Product Owner es responsable de maximizar el valor del producto y el trabajo realizado e integrado por los Scrum Teams en un Nexus. </a:t>
            </a:r>
          </a:p>
          <a:p>
            <a:pPr marL="285750" indent="-285750" rtl="0" fontAlgn="base">
              <a:spcBef>
                <a:spcPts val="0"/>
              </a:spcBef>
              <a:spcAft>
                <a:spcPts val="0"/>
              </a:spcAft>
              <a:buFont typeface="Arial" panose="020B0604020202020204" pitchFamily="34" charset="0"/>
              <a:buChar char="•"/>
            </a:pPr>
            <a:r>
              <a:rPr lang="es-ES" sz="1800" b="1" i="0" u="none" strike="noStrike" dirty="0">
                <a:solidFill>
                  <a:srgbClr val="000000"/>
                </a:solidFill>
                <a:effectLst/>
                <a:latin typeface="Arial" panose="020B0604020202020204" pitchFamily="34" charset="0"/>
              </a:rPr>
              <a:t>Un Scrum Master:</a:t>
            </a:r>
            <a:r>
              <a:rPr lang="es-ES" sz="1800" b="0" i="0" u="none" strike="noStrike" dirty="0">
                <a:solidFill>
                  <a:srgbClr val="000000"/>
                </a:solidFill>
                <a:effectLst/>
                <a:latin typeface="Arial" panose="020B0604020202020204" pitchFamily="34" charset="0"/>
              </a:rPr>
              <a:t> el Scrum Master en 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es responsable de asegurar que el marco de trabajo Nexus se entienda y se promulgue como se describe en la Guía de Nexus. Este Scrum Master también puede ser un Scrum Master en uno o más de los Scrum Teams en el Nexus.    </a:t>
            </a:r>
          </a:p>
          <a:p>
            <a:pPr marL="285750" indent="-285750" rtl="0" fontAlgn="base">
              <a:spcBef>
                <a:spcPts val="0"/>
              </a:spcBef>
              <a:spcAft>
                <a:spcPts val="0"/>
              </a:spcAft>
              <a:buFont typeface="Arial" panose="020B0604020202020204" pitchFamily="34" charset="0"/>
              <a:buChar char="•"/>
            </a:pPr>
            <a:r>
              <a:rPr lang="es-ES" sz="1800" b="1" i="0" u="none" strike="noStrike" dirty="0">
                <a:solidFill>
                  <a:srgbClr val="000000"/>
                </a:solidFill>
                <a:effectLst/>
                <a:latin typeface="Arial" panose="020B0604020202020204" pitchFamily="34" charset="0"/>
              </a:rPr>
              <a:t>Uno o más Miembros del Nexus </a:t>
            </a:r>
            <a:r>
              <a:rPr lang="es-ES" sz="1800" b="1" i="0" u="none" strike="noStrike" dirty="0" err="1">
                <a:solidFill>
                  <a:srgbClr val="000000"/>
                </a:solidFill>
                <a:effectLst/>
                <a:latin typeface="Arial" panose="020B0604020202020204" pitchFamily="34" charset="0"/>
              </a:rPr>
              <a:t>Integration</a:t>
            </a:r>
            <a:r>
              <a:rPr lang="es-ES" sz="1800" b="1" i="0" u="none" strike="noStrike" dirty="0">
                <a:solidFill>
                  <a:srgbClr val="000000"/>
                </a:solidFill>
                <a:effectLst/>
                <a:latin typeface="Arial" panose="020B0604020202020204" pitchFamily="34" charset="0"/>
              </a:rPr>
              <a:t> </a:t>
            </a:r>
            <a:r>
              <a:rPr lang="es-ES" sz="1800" b="1" i="0" u="none" strike="noStrike" dirty="0" err="1">
                <a:solidFill>
                  <a:srgbClr val="000000"/>
                </a:solidFill>
                <a:effectLst/>
                <a:latin typeface="Arial" panose="020B0604020202020204" pitchFamily="34" charset="0"/>
              </a:rPr>
              <a:t>Team</a:t>
            </a:r>
            <a:r>
              <a:rPr lang="es-ES" sz="1800" b="1" i="0" u="none" strike="noStrike" dirty="0">
                <a:solidFill>
                  <a:srgbClr val="000000"/>
                </a:solidFill>
                <a:effectLst/>
                <a:latin typeface="Arial" panose="020B0604020202020204" pitchFamily="34" charset="0"/>
              </a:rPr>
              <a:t>:</a:t>
            </a:r>
            <a:r>
              <a:rPr lang="es-ES" sz="1800" b="0" i="0" u="none" strike="noStrike" dirty="0">
                <a:solidFill>
                  <a:srgbClr val="000000"/>
                </a:solidFill>
                <a:effectLst/>
                <a:latin typeface="Arial" panose="020B0604020202020204" pitchFamily="34" charset="0"/>
              </a:rPr>
              <a:t> 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a menudo está formado por miembros de los Scrum Teams que ayudan a los Scrum Teams a adoptar herramientas y prácticas que contribuyen a mejorar la capacidad de los Scrum Teams para entregar un </a:t>
            </a:r>
            <a:r>
              <a:rPr lang="es-ES" sz="1800" b="0" i="0" u="none" strike="noStrike" dirty="0" err="1">
                <a:solidFill>
                  <a:srgbClr val="000000"/>
                </a:solidFill>
                <a:effectLst/>
                <a:latin typeface="Arial" panose="020B0604020202020204" pitchFamily="34" charset="0"/>
              </a:rPr>
              <a:t>Integrated</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Increment</a:t>
            </a:r>
            <a:r>
              <a:rPr lang="es-ES" sz="1800" b="0" i="0" u="none" strike="noStrike" dirty="0">
                <a:solidFill>
                  <a:srgbClr val="000000"/>
                </a:solidFill>
                <a:effectLst/>
                <a:latin typeface="Arial" panose="020B0604020202020204" pitchFamily="34" charset="0"/>
              </a:rPr>
              <a:t> útil y de valor que cumple con la Definición de Terminado. </a:t>
            </a:r>
          </a:p>
          <a:p>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7</a:t>
            </a:fld>
            <a:endParaRPr lang="es-AR"/>
          </a:p>
        </p:txBody>
      </p:sp>
    </p:spTree>
    <p:extLst>
      <p:ext uri="{BB962C8B-B14F-4D97-AF65-F5344CB8AC3E}">
        <p14:creationId xmlns:p14="http://schemas.microsoft.com/office/powerpoint/2010/main" val="1290314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0"/>
              </a:spcBef>
              <a:spcAft>
                <a:spcPts val="0"/>
              </a:spcAft>
            </a:pPr>
            <a:r>
              <a:rPr lang="es-ES" sz="1800" b="0" i="0" u="none" strike="noStrike" dirty="0">
                <a:solidFill>
                  <a:srgbClr val="000000"/>
                </a:solidFill>
                <a:effectLst/>
                <a:latin typeface="Arial" panose="020B0604020202020204" pitchFamily="34" charset="0"/>
              </a:rPr>
              <a:t>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es responsable de acompañar y guiar a los Scrum Teams para que estos adquieran, implementen y aprendan prácticas y herramientas que mejoren su capacidad de producir un </a:t>
            </a:r>
            <a:r>
              <a:rPr lang="es-ES" sz="1800" b="0" i="0" u="none" strike="noStrike" dirty="0" err="1">
                <a:solidFill>
                  <a:srgbClr val="000000"/>
                </a:solidFill>
                <a:effectLst/>
                <a:latin typeface="Arial" panose="020B0604020202020204" pitchFamily="34" charset="0"/>
              </a:rPr>
              <a:t>Increment</a:t>
            </a:r>
            <a:r>
              <a:rPr lang="es-ES" sz="1800" b="0" i="0" u="none" strike="noStrike" dirty="0">
                <a:solidFill>
                  <a:srgbClr val="000000"/>
                </a:solidFill>
                <a:effectLst/>
                <a:latin typeface="Arial" panose="020B0604020202020204" pitchFamily="34" charset="0"/>
              </a:rPr>
              <a:t> útil y de valor. </a:t>
            </a:r>
            <a:endParaRPr lang="es-ES" b="0" dirty="0">
              <a:effectLst/>
            </a:endParaRPr>
          </a:p>
          <a:p>
            <a:pPr rtl="0">
              <a:spcBef>
                <a:spcPts val="0"/>
              </a:spcBef>
              <a:spcAft>
                <a:spcPts val="0"/>
              </a:spcAft>
            </a:pPr>
            <a:br>
              <a:rPr lang="es-ES" b="0" dirty="0">
                <a:effectLst/>
              </a:rPr>
            </a:br>
            <a:r>
              <a:rPr lang="es-ES" sz="1800" b="0" i="0" u="none" strike="noStrike" dirty="0">
                <a:solidFill>
                  <a:srgbClr val="000000"/>
                </a:solidFill>
                <a:effectLst/>
                <a:latin typeface="Arial" panose="020B0604020202020204" pitchFamily="34" charset="0"/>
              </a:rPr>
              <a:t>La membresía en 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tiene precedencia sobre la membresía a un Scrum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individual. Siempre y cuando se satisfaga su responsabilidad como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pueden trabajar como miembros de equipo en sus respectivos Scrum Teams. Esta preferencia ayuda a garantizar que el trabajo para resolver los problemas que afectan a varios equipos tenga prioridad.</a:t>
            </a:r>
            <a:endParaRPr lang="es-ES" b="0" dirty="0">
              <a:effectLst/>
            </a:endParaRPr>
          </a:p>
          <a:p>
            <a:br>
              <a:rPr lang="es-ES" dirty="0"/>
            </a:br>
            <a:endParaRPr lang="es-AR"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8</a:t>
            </a:fld>
            <a:endParaRPr lang="es-AR"/>
          </a:p>
        </p:txBody>
      </p:sp>
    </p:spTree>
    <p:extLst>
      <p:ext uri="{BB962C8B-B14F-4D97-AF65-F5344CB8AC3E}">
        <p14:creationId xmlns:p14="http://schemas.microsoft.com/office/powerpoint/2010/main" val="363972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0"/>
              </a:spcBef>
              <a:spcAft>
                <a:spcPts val="0"/>
              </a:spcAft>
            </a:pPr>
            <a:r>
              <a:rPr lang="es-ES" sz="1800" b="0" i="0" u="none" strike="noStrike" dirty="0">
                <a:solidFill>
                  <a:srgbClr val="000000"/>
                </a:solidFill>
                <a:effectLst/>
                <a:latin typeface="Arial" panose="020B0604020202020204" pitchFamily="34" charset="0"/>
              </a:rPr>
              <a:t>Los artefactos representan trabajo o valor y están diseñados para maximizar la transparencia. El Nexus </a:t>
            </a:r>
            <a:r>
              <a:rPr lang="es-ES" sz="1800" b="0" i="0" u="none" strike="noStrike" dirty="0" err="1">
                <a:solidFill>
                  <a:srgbClr val="000000"/>
                </a:solidFill>
                <a:effectLst/>
                <a:latin typeface="Arial" panose="020B0604020202020204" pitchFamily="34" charset="0"/>
              </a:rPr>
              <a:t>Integration</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Team</a:t>
            </a:r>
            <a:r>
              <a:rPr lang="es-ES" sz="1800" b="0" i="0" u="none" strike="noStrike" dirty="0">
                <a:solidFill>
                  <a:srgbClr val="000000"/>
                </a:solidFill>
                <a:effectLst/>
                <a:latin typeface="Arial" panose="020B0604020202020204" pitchFamily="34" charset="0"/>
              </a:rPr>
              <a:t> trabaja con los Scrum Teams dentro de un Nexus para garantizar que la transparencia se logre en todos los artefactos y que el estado del </a:t>
            </a:r>
            <a:r>
              <a:rPr lang="es-ES" sz="1800" b="0" i="0" u="none" strike="noStrike" dirty="0" err="1">
                <a:solidFill>
                  <a:srgbClr val="000000"/>
                </a:solidFill>
                <a:effectLst/>
                <a:latin typeface="Arial" panose="020B0604020202020204" pitchFamily="34" charset="0"/>
              </a:rPr>
              <a:t>Integrated</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Increment</a:t>
            </a:r>
            <a:r>
              <a:rPr lang="es-ES" sz="1800" b="0" i="0" u="none" strike="noStrike" dirty="0">
                <a:solidFill>
                  <a:srgbClr val="000000"/>
                </a:solidFill>
                <a:effectLst/>
                <a:latin typeface="Arial" panose="020B0604020202020204" pitchFamily="34" charset="0"/>
              </a:rPr>
              <a:t> se entiende ampliamente.</a:t>
            </a:r>
            <a:endParaRPr lang="es-ES" b="0" dirty="0">
              <a:effectLst/>
            </a:endParaRPr>
          </a:p>
          <a:p>
            <a:pPr rtl="0">
              <a:spcBef>
                <a:spcPts val="0"/>
              </a:spcBef>
              <a:spcAft>
                <a:spcPts val="0"/>
              </a:spcAft>
            </a:pPr>
            <a:br>
              <a:rPr lang="es-ES" b="0" dirty="0">
                <a:effectLst/>
              </a:rPr>
            </a:br>
            <a:r>
              <a:rPr lang="es-ES" sz="1800" b="0" i="0" u="none" strike="noStrike" dirty="0">
                <a:solidFill>
                  <a:srgbClr val="000000"/>
                </a:solidFill>
                <a:effectLst/>
                <a:latin typeface="Arial" panose="020B0604020202020204" pitchFamily="34" charset="0"/>
              </a:rPr>
              <a:t> Nexus extiende Scrum con los siguientes artefactos: </a:t>
            </a:r>
            <a:r>
              <a:rPr lang="es-ES" sz="1800" b="1" i="0" u="none" strike="noStrike" dirty="0">
                <a:solidFill>
                  <a:srgbClr val="000000"/>
                </a:solidFill>
                <a:effectLst/>
                <a:latin typeface="Arial" panose="020B0604020202020204" pitchFamily="34" charset="0"/>
              </a:rPr>
              <a:t>(en las </a:t>
            </a:r>
            <a:r>
              <a:rPr lang="es-ES" sz="1800" b="1" i="0" u="none" strike="noStrike" dirty="0" err="1">
                <a:solidFill>
                  <a:srgbClr val="000000"/>
                </a:solidFill>
                <a:effectLst/>
                <a:latin typeface="Arial" panose="020B0604020202020204" pitchFamily="34" charset="0"/>
              </a:rPr>
              <a:t>prox</a:t>
            </a:r>
            <a:r>
              <a:rPr lang="es-ES" sz="1800" b="1" i="0" u="none" strike="noStrike" dirty="0">
                <a:solidFill>
                  <a:srgbClr val="000000"/>
                </a:solidFill>
                <a:effectLst/>
                <a:latin typeface="Arial" panose="020B0604020202020204" pitchFamily="34" charset="0"/>
              </a:rPr>
              <a:t> diapos)</a:t>
            </a:r>
            <a:br>
              <a:rPr lang="es-ES" b="1" dirty="0"/>
            </a:br>
            <a:endParaRPr lang="es-AR" b="1" dirty="0"/>
          </a:p>
        </p:txBody>
      </p:sp>
      <p:sp>
        <p:nvSpPr>
          <p:cNvPr id="4" name="Marcador de número de diapositiva 3"/>
          <p:cNvSpPr>
            <a:spLocks noGrp="1"/>
          </p:cNvSpPr>
          <p:nvPr>
            <p:ph type="sldNum" sz="quarter" idx="5"/>
          </p:nvPr>
        </p:nvSpPr>
        <p:spPr/>
        <p:txBody>
          <a:bodyPr/>
          <a:lstStyle/>
          <a:p>
            <a:fld id="{A0FCDE44-84D9-4250-AE97-1AF3E2521E95}" type="slidenum">
              <a:rPr lang="es-AR" smtClean="0"/>
              <a:t>15</a:t>
            </a:fld>
            <a:endParaRPr lang="es-AR"/>
          </a:p>
        </p:txBody>
      </p:sp>
    </p:spTree>
    <p:extLst>
      <p:ext uri="{BB962C8B-B14F-4D97-AF65-F5344CB8AC3E}">
        <p14:creationId xmlns:p14="http://schemas.microsoft.com/office/powerpoint/2010/main" val="424666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F71A2-EB12-392D-A6DD-C86F5AD0255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BA60446-27C7-0E9C-817A-3F8D08EC2E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616F3AD-B47C-22B4-C381-43E07C11A517}"/>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5" name="Marcador de pie de página 4">
            <a:extLst>
              <a:ext uri="{FF2B5EF4-FFF2-40B4-BE49-F238E27FC236}">
                <a16:creationId xmlns:a16="http://schemas.microsoft.com/office/drawing/2014/main" id="{1B49150D-B711-ACD8-79F8-575813C46A9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98EF2A7-BAAA-E66A-EC76-C0F5339D3C21}"/>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2017332415"/>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904974-6453-DA1E-EE85-0E903BBB19F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3C743E4-ABBB-046A-9493-62724520E72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2226F33-1789-D55C-287C-FB2E20AD0459}"/>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5" name="Marcador de pie de página 4">
            <a:extLst>
              <a:ext uri="{FF2B5EF4-FFF2-40B4-BE49-F238E27FC236}">
                <a16:creationId xmlns:a16="http://schemas.microsoft.com/office/drawing/2014/main" id="{F3CE7A67-AA08-72C3-E50A-BF4BA0A895F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03456EB-2C05-0E21-AC20-075B224F3B9F}"/>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1248065133"/>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8DE5846-5879-61F5-B026-697FD695937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32FE5D58-58D8-0CC2-8DB9-91A3AED202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AAF21E37-3282-24F4-12F9-43C5DAC31AD1}"/>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5" name="Marcador de pie de página 4">
            <a:extLst>
              <a:ext uri="{FF2B5EF4-FFF2-40B4-BE49-F238E27FC236}">
                <a16:creationId xmlns:a16="http://schemas.microsoft.com/office/drawing/2014/main" id="{5D1E67BA-9265-8EA0-D9FC-1E3F0CE6074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BA2A4A1-6577-6451-7666-9C2544B00650}"/>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2135024383"/>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AB907-C5C6-8F4F-92A3-AF8162650DCD}"/>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0A0DC20-5818-9EF2-BF84-B344D85B67F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10AE4D8-1789-F2B6-5D4D-5CAABFADF79A}"/>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5" name="Marcador de pie de página 4">
            <a:extLst>
              <a:ext uri="{FF2B5EF4-FFF2-40B4-BE49-F238E27FC236}">
                <a16:creationId xmlns:a16="http://schemas.microsoft.com/office/drawing/2014/main" id="{41F02E94-BE13-9191-F615-57BC7599AED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D24121E-BA5B-E6F4-D569-CECCDA635AC1}"/>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1305625644"/>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DEB0D0-7A85-A7E3-7D1A-1AF77B3EF86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D43CC92-FBFE-BD3D-917A-B289F25BDB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AE79134-7EDA-AD23-FFCB-7C9461566959}"/>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5" name="Marcador de pie de página 4">
            <a:extLst>
              <a:ext uri="{FF2B5EF4-FFF2-40B4-BE49-F238E27FC236}">
                <a16:creationId xmlns:a16="http://schemas.microsoft.com/office/drawing/2014/main" id="{3A730B4F-96F7-F885-25E4-5CF541350C4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1F399E5-261E-492A-B3BB-B6EB7941DFFC}"/>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448015050"/>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4908D-3645-07E3-E22F-321F8B6C3E1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943557A-8013-E7B0-CF41-CDCC2C7CEA5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868A693B-22EC-F7E9-1F91-2FB15F84F52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3FD14027-6A56-4782-8A98-29E0D3B8B40D}"/>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6" name="Marcador de pie de página 5">
            <a:extLst>
              <a:ext uri="{FF2B5EF4-FFF2-40B4-BE49-F238E27FC236}">
                <a16:creationId xmlns:a16="http://schemas.microsoft.com/office/drawing/2014/main" id="{BDFB3681-1288-1E51-1A9D-ED062A54BA0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A6931575-2EE6-FDE2-B7AF-A6F8FE1A4EC7}"/>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351168144"/>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6327C-7B8A-4ADD-60A3-3E6E9768290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FD91E9E-0BA5-280D-0CE0-7A97E0A5B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6BB2FA1-6409-A1F7-EA93-1E09684A67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6E4D21EA-0518-A339-DFF9-A9DFDA5056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3709CAD-4523-81D7-7F13-A7ED7AD0F1A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F02E12C1-F7F7-F061-551E-1A1699CB2ED0}"/>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8" name="Marcador de pie de página 7">
            <a:extLst>
              <a:ext uri="{FF2B5EF4-FFF2-40B4-BE49-F238E27FC236}">
                <a16:creationId xmlns:a16="http://schemas.microsoft.com/office/drawing/2014/main" id="{FB81EE57-055B-EBC1-6A05-87325F39E7E0}"/>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AFDEA4F8-FCF8-DF58-4794-6B91F4556B76}"/>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4288301410"/>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6020B-6A81-27F8-9C81-A53AF5541F7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438CC5C4-6B30-8A33-E1C8-B947262B3176}"/>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4" name="Marcador de pie de página 3">
            <a:extLst>
              <a:ext uri="{FF2B5EF4-FFF2-40B4-BE49-F238E27FC236}">
                <a16:creationId xmlns:a16="http://schemas.microsoft.com/office/drawing/2014/main" id="{1AEA3740-6ADE-06D6-D213-E6FCA3466D2B}"/>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9A7FAAF9-55AD-A221-1C08-BD8BEE1CB56F}"/>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3421500123"/>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C9FFAFC-CE6F-0F94-5E73-C7465841F71B}"/>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3" name="Marcador de pie de página 2">
            <a:extLst>
              <a:ext uri="{FF2B5EF4-FFF2-40B4-BE49-F238E27FC236}">
                <a16:creationId xmlns:a16="http://schemas.microsoft.com/office/drawing/2014/main" id="{4D2595C4-F0D1-367D-2583-E12335DF0179}"/>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07D31722-2216-9139-2A4E-E62ACAAC56F7}"/>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2267200146"/>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9359E-CED5-4A90-955A-185151114FD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C57247C-9043-4FE7-9FA3-F09C28F09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883C213-280F-0AC0-96B7-FC92E7C21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E9C5A58-43CA-9AD8-893B-1A1F7C071A67}"/>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6" name="Marcador de pie de página 5">
            <a:extLst>
              <a:ext uri="{FF2B5EF4-FFF2-40B4-BE49-F238E27FC236}">
                <a16:creationId xmlns:a16="http://schemas.microsoft.com/office/drawing/2014/main" id="{17D77564-B339-59A6-E74C-C525564FD5F5}"/>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C407C41-FBC9-BEC3-9068-FCF129D18749}"/>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816537371"/>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34849-27AC-15E1-0DFE-F21A2066C4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F19A7B20-287B-7103-7160-9BE64353A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648A233B-5BAF-1A88-231F-7169E6BC7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190B86-94E1-DD9F-0EEC-7D2ABC265709}"/>
              </a:ext>
            </a:extLst>
          </p:cNvPr>
          <p:cNvSpPr>
            <a:spLocks noGrp="1"/>
          </p:cNvSpPr>
          <p:nvPr>
            <p:ph type="dt" sz="half" idx="10"/>
          </p:nvPr>
        </p:nvSpPr>
        <p:spPr/>
        <p:txBody>
          <a:bodyPr/>
          <a:lstStyle/>
          <a:p>
            <a:fld id="{F7ACE865-7214-4506-A16B-94E1F58F3A6B}" type="datetimeFigureOut">
              <a:rPr lang="es-AR" smtClean="0"/>
              <a:t>13/5/2022</a:t>
            </a:fld>
            <a:endParaRPr lang="es-AR"/>
          </a:p>
        </p:txBody>
      </p:sp>
      <p:sp>
        <p:nvSpPr>
          <p:cNvPr id="6" name="Marcador de pie de página 5">
            <a:extLst>
              <a:ext uri="{FF2B5EF4-FFF2-40B4-BE49-F238E27FC236}">
                <a16:creationId xmlns:a16="http://schemas.microsoft.com/office/drawing/2014/main" id="{699798D0-0BA6-CEB4-F840-9AC24584B12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DA5E858B-41A0-6F5F-61B1-92F15082F2D7}"/>
              </a:ext>
            </a:extLst>
          </p:cNvPr>
          <p:cNvSpPr>
            <a:spLocks noGrp="1"/>
          </p:cNvSpPr>
          <p:nvPr>
            <p:ph type="sldNum" sz="quarter" idx="12"/>
          </p:nvPr>
        </p:nvSpPr>
        <p:spPr/>
        <p:txBody>
          <a:bodyPr/>
          <a:lstStyle/>
          <a:p>
            <a:fld id="{5098121E-5164-453E-8313-8899909DF2E9}" type="slidenum">
              <a:rPr lang="es-AR" smtClean="0"/>
              <a:t>‹#›</a:t>
            </a:fld>
            <a:endParaRPr lang="es-AR"/>
          </a:p>
        </p:txBody>
      </p:sp>
    </p:spTree>
    <p:extLst>
      <p:ext uri="{BB962C8B-B14F-4D97-AF65-F5344CB8AC3E}">
        <p14:creationId xmlns:p14="http://schemas.microsoft.com/office/powerpoint/2010/main" val="1947261785"/>
      </p:ext>
    </p:extLst>
  </p:cSld>
  <p:clrMapOvr>
    <a:masterClrMapping/>
  </p:clrMapOvr>
  <mc:AlternateContent xmlns:mc="http://schemas.openxmlformats.org/markup-compatibility/2006" xmlns:p14="http://schemas.microsoft.com/office/powerpoint/2010/main">
    <mc:Choice Requires="p14">
      <p:transition spd="slow" p14:dur="20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6524"/>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DA600C3-EB20-647E-E5F6-60A3A6C53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B0FA1C83-825C-C082-A1D5-B3C90DAECE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684BD85-80F3-5C05-2874-E10CB34BCD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CE865-7214-4506-A16B-94E1F58F3A6B}" type="datetimeFigureOut">
              <a:rPr lang="es-AR" smtClean="0"/>
              <a:t>13/5/2022</a:t>
            </a:fld>
            <a:endParaRPr lang="es-AR"/>
          </a:p>
        </p:txBody>
      </p:sp>
      <p:sp>
        <p:nvSpPr>
          <p:cNvPr id="5" name="Marcador de pie de página 4">
            <a:extLst>
              <a:ext uri="{FF2B5EF4-FFF2-40B4-BE49-F238E27FC236}">
                <a16:creationId xmlns:a16="http://schemas.microsoft.com/office/drawing/2014/main" id="{6E65A89C-1526-8F1C-7DC6-E7DA2D0F9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566BC697-F204-AB91-5DA7-D314B1B82B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8121E-5164-453E-8313-8899909DF2E9}" type="slidenum">
              <a:rPr lang="es-AR" smtClean="0"/>
              <a:t>‹#›</a:t>
            </a:fld>
            <a:endParaRPr lang="es-AR"/>
          </a:p>
        </p:txBody>
      </p:sp>
    </p:spTree>
    <p:extLst>
      <p:ext uri="{BB962C8B-B14F-4D97-AF65-F5344CB8AC3E}">
        <p14:creationId xmlns:p14="http://schemas.microsoft.com/office/powerpoint/2010/main" val="256953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svg"/><Relationship Id="rId7"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5.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8.png"/><Relationship Id="rId12" Type="http://schemas.microsoft.com/office/2007/relationships/hdphoto" Target="../media/hdphoto7.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8" Type="http://schemas.openxmlformats.org/officeDocument/2006/relationships/hyperlink" Target="https://toolkit.video4change.org/research-and-planning/" TargetMode="External"/><Relationship Id="rId3" Type="http://schemas.openxmlformats.org/officeDocument/2006/relationships/image" Target="../media/image19.sv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gif"/><Relationship Id="rId5" Type="http://schemas.openxmlformats.org/officeDocument/2006/relationships/image" Target="../media/image21.svg"/><Relationship Id="rId10" Type="http://schemas.openxmlformats.org/officeDocument/2006/relationships/image" Target="../media/image25.svg"/><Relationship Id="rId4" Type="http://schemas.openxmlformats.org/officeDocument/2006/relationships/image" Target="../media/image20.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6BAA5F4-D618-7575-7E0E-2673C10AEB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hotocopy trans="0"/>
                    </a14:imgEffect>
                  </a14:imgLayer>
                </a14:imgProps>
              </a:ext>
              <a:ext uri="{28A0092B-C50C-407E-A947-70E740481C1C}">
                <a14:useLocalDpi xmlns:a14="http://schemas.microsoft.com/office/drawing/2010/main" val="0"/>
              </a:ext>
            </a:extLst>
          </a:blip>
          <a:srcRect r="83373"/>
          <a:stretch/>
        </p:blipFill>
        <p:spPr bwMode="auto">
          <a:xfrm>
            <a:off x="3805687" y="788799"/>
            <a:ext cx="1199073" cy="139252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E2C00CF3-22B4-13CB-9B0A-6895A90CE96B}"/>
              </a:ext>
            </a:extLst>
          </p:cNvPr>
          <p:cNvSpPr>
            <a:spLocks noGrp="1"/>
          </p:cNvSpPr>
          <p:nvPr>
            <p:ph type="title"/>
          </p:nvPr>
        </p:nvSpPr>
        <p:spPr>
          <a:xfrm>
            <a:off x="3879273" y="855759"/>
            <a:ext cx="8944155" cy="1325563"/>
          </a:xfrm>
        </p:spPr>
        <p:txBody>
          <a:bodyPr>
            <a:normAutofit/>
          </a:bodyPr>
          <a:lstStyle/>
          <a:p>
            <a:pPr algn="ctr"/>
            <a:r>
              <a:rPr lang="es-ES" sz="3200" dirty="0">
                <a:solidFill>
                  <a:schemeClr val="bg1"/>
                </a:solidFill>
                <a:latin typeface="Raleway" pitchFamily="2" charset="0"/>
              </a:rPr>
              <a:t>Universidad Tecnológica Nacional</a:t>
            </a:r>
            <a:br>
              <a:rPr lang="es-ES" sz="3200" dirty="0">
                <a:solidFill>
                  <a:schemeClr val="bg1"/>
                </a:solidFill>
                <a:latin typeface="Raleway" pitchFamily="2" charset="0"/>
              </a:rPr>
            </a:br>
            <a:r>
              <a:rPr lang="es-ES" sz="3200" dirty="0">
                <a:solidFill>
                  <a:schemeClr val="bg1"/>
                </a:solidFill>
                <a:latin typeface="Raleway" pitchFamily="2" charset="0"/>
              </a:rPr>
              <a:t>Facultad Regional Córdoba</a:t>
            </a:r>
            <a:endParaRPr lang="es-AR" sz="3200" dirty="0">
              <a:solidFill>
                <a:schemeClr val="bg1"/>
              </a:solidFill>
              <a:latin typeface="Raleway" pitchFamily="2" charset="0"/>
            </a:endParaRPr>
          </a:p>
        </p:txBody>
      </p:sp>
      <p:grpSp>
        <p:nvGrpSpPr>
          <p:cNvPr id="2" name="Grupo 1">
            <a:extLst>
              <a:ext uri="{FF2B5EF4-FFF2-40B4-BE49-F238E27FC236}">
                <a16:creationId xmlns:a16="http://schemas.microsoft.com/office/drawing/2014/main" id="{7C8F9192-C751-B0F9-626E-582E724B9631}"/>
              </a:ext>
            </a:extLst>
          </p:cNvPr>
          <p:cNvGrpSpPr/>
          <p:nvPr/>
        </p:nvGrpSpPr>
        <p:grpSpPr>
          <a:xfrm>
            <a:off x="3805687" y="618836"/>
            <a:ext cx="7758240" cy="5601855"/>
            <a:chOff x="3805687" y="618836"/>
            <a:chExt cx="7758240" cy="5601855"/>
          </a:xfrm>
        </p:grpSpPr>
        <p:cxnSp>
          <p:nvCxnSpPr>
            <p:cNvPr id="3" name="Conector recto 2">
              <a:extLst>
                <a:ext uri="{FF2B5EF4-FFF2-40B4-BE49-F238E27FC236}">
                  <a16:creationId xmlns:a16="http://schemas.microsoft.com/office/drawing/2014/main" id="{8AC479FA-C7B8-FC57-F8A7-6AD5E085DF8E}"/>
                </a:ext>
              </a:extLst>
            </p:cNvPr>
            <p:cNvCxnSpPr/>
            <p:nvPr/>
          </p:nvCxnSpPr>
          <p:spPr>
            <a:xfrm>
              <a:off x="3879273" y="618836"/>
              <a:ext cx="7684654"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cxnSp>
          <p:nvCxnSpPr>
            <p:cNvPr id="6" name="Conector recto 5">
              <a:extLst>
                <a:ext uri="{FF2B5EF4-FFF2-40B4-BE49-F238E27FC236}">
                  <a16:creationId xmlns:a16="http://schemas.microsoft.com/office/drawing/2014/main" id="{4141F5D3-2E12-8618-0282-EEBAA9F4E93D}"/>
                </a:ext>
              </a:extLst>
            </p:cNvPr>
            <p:cNvCxnSpPr/>
            <p:nvPr/>
          </p:nvCxnSpPr>
          <p:spPr>
            <a:xfrm>
              <a:off x="3805687" y="6220691"/>
              <a:ext cx="7684654"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grpSp>
      <p:sp>
        <p:nvSpPr>
          <p:cNvPr id="5" name="CuadroTexto 4">
            <a:extLst>
              <a:ext uri="{FF2B5EF4-FFF2-40B4-BE49-F238E27FC236}">
                <a16:creationId xmlns:a16="http://schemas.microsoft.com/office/drawing/2014/main" id="{9DBC6B06-9D19-8AD5-7845-2834584514E2}"/>
              </a:ext>
            </a:extLst>
          </p:cNvPr>
          <p:cNvSpPr txBox="1"/>
          <p:nvPr/>
        </p:nvSpPr>
        <p:spPr>
          <a:xfrm>
            <a:off x="3879273" y="2649483"/>
            <a:ext cx="3629520" cy="3508653"/>
          </a:xfrm>
          <a:prstGeom prst="rect">
            <a:avLst/>
          </a:prstGeom>
          <a:noFill/>
        </p:spPr>
        <p:txBody>
          <a:bodyPr wrap="none" rtlCol="0">
            <a:spAutoFit/>
          </a:bodyPr>
          <a:lstStyle/>
          <a:p>
            <a:pPr rtl="0">
              <a:spcBef>
                <a:spcPts val="0"/>
              </a:spcBef>
              <a:spcAft>
                <a:spcPts val="0"/>
              </a:spcAft>
            </a:pPr>
            <a:r>
              <a:rPr lang="es-AR" sz="2400" b="0" i="0" u="sng" dirty="0">
                <a:solidFill>
                  <a:srgbClr val="FFFFFF"/>
                </a:solidFill>
                <a:effectLst/>
                <a:latin typeface="Raleway" pitchFamily="2" charset="0"/>
              </a:rPr>
              <a:t>Ingeniería de Software</a:t>
            </a:r>
          </a:p>
          <a:p>
            <a:pPr rtl="0">
              <a:spcBef>
                <a:spcPts val="0"/>
              </a:spcBef>
              <a:spcAft>
                <a:spcPts val="0"/>
              </a:spcAft>
            </a:pPr>
            <a:endParaRPr lang="es-AR" u="sng" dirty="0">
              <a:solidFill>
                <a:srgbClr val="FFFFFF"/>
              </a:solidFill>
              <a:latin typeface="Raleway" pitchFamily="2" charset="0"/>
            </a:endParaRPr>
          </a:p>
          <a:p>
            <a:pPr rtl="0">
              <a:spcBef>
                <a:spcPts val="0"/>
              </a:spcBef>
              <a:spcAft>
                <a:spcPts val="0"/>
              </a:spcAft>
            </a:pPr>
            <a:endParaRPr lang="es-AR" u="sng" dirty="0">
              <a:solidFill>
                <a:srgbClr val="FFFFFF"/>
              </a:solidFill>
              <a:latin typeface="Raleway" pitchFamily="2" charset="0"/>
            </a:endParaRPr>
          </a:p>
          <a:p>
            <a:pPr rtl="0">
              <a:spcBef>
                <a:spcPts val="0"/>
              </a:spcBef>
              <a:spcAft>
                <a:spcPts val="0"/>
              </a:spcAft>
            </a:pPr>
            <a:r>
              <a:rPr lang="es-AR" dirty="0">
                <a:solidFill>
                  <a:srgbClr val="FFFFFF"/>
                </a:solidFill>
                <a:latin typeface="Raleway" pitchFamily="2" charset="0"/>
              </a:rPr>
              <a:t>Docente: COVARO Laura</a:t>
            </a:r>
          </a:p>
          <a:p>
            <a:pPr rtl="0">
              <a:spcBef>
                <a:spcPts val="0"/>
              </a:spcBef>
              <a:spcAft>
                <a:spcPts val="0"/>
              </a:spcAft>
            </a:pPr>
            <a:br>
              <a:rPr lang="es-AR" b="0" dirty="0">
                <a:effectLst/>
                <a:latin typeface="Raleway" pitchFamily="2" charset="0"/>
              </a:rPr>
            </a:br>
            <a:r>
              <a:rPr lang="es-AR" sz="1800" b="0" i="0" u="none" strike="noStrike" dirty="0">
                <a:solidFill>
                  <a:srgbClr val="FFFFFF"/>
                </a:solidFill>
                <a:effectLst/>
                <a:latin typeface="Raleway" pitchFamily="2" charset="0"/>
              </a:rPr>
              <a:t>Grupo 5:</a:t>
            </a:r>
            <a:endParaRPr lang="es-AR" b="0" dirty="0">
              <a:effectLst/>
              <a:latin typeface="Raleway" pitchFamily="2" charset="0"/>
            </a:endParaRPr>
          </a:p>
          <a:p>
            <a:pPr marL="914400" rtl="0" fontAlgn="base">
              <a:spcBef>
                <a:spcPts val="0"/>
              </a:spcBef>
              <a:spcAft>
                <a:spcPts val="0"/>
              </a:spcAft>
              <a:buFont typeface="Arial" panose="020B0604020202020204" pitchFamily="34" charset="0"/>
              <a:buChar char="•"/>
            </a:pPr>
            <a:r>
              <a:rPr lang="es-AR" sz="1800" b="0" i="0" u="none" strike="noStrike" dirty="0">
                <a:solidFill>
                  <a:srgbClr val="FFFFFF"/>
                </a:solidFill>
                <a:effectLst/>
                <a:latin typeface="Raleway" pitchFamily="2" charset="0"/>
              </a:rPr>
              <a:t>ANDERMATTEN Alexis</a:t>
            </a:r>
          </a:p>
          <a:p>
            <a:pPr marL="914400" rtl="0" fontAlgn="base">
              <a:spcBef>
                <a:spcPts val="0"/>
              </a:spcBef>
              <a:spcAft>
                <a:spcPts val="0"/>
              </a:spcAft>
              <a:buFont typeface="Arial" panose="020B0604020202020204" pitchFamily="34" charset="0"/>
              <a:buChar char="•"/>
            </a:pPr>
            <a:r>
              <a:rPr lang="es-AR" sz="1800" b="0" i="0" u="none" strike="noStrike" dirty="0">
                <a:solidFill>
                  <a:srgbClr val="FFFFFF"/>
                </a:solidFill>
                <a:effectLst/>
                <a:latin typeface="Raleway" pitchFamily="2" charset="0"/>
              </a:rPr>
              <a:t>DITTA Marcos</a:t>
            </a:r>
          </a:p>
          <a:p>
            <a:pPr marL="914400" rtl="0" fontAlgn="base">
              <a:spcBef>
                <a:spcPts val="0"/>
              </a:spcBef>
              <a:spcAft>
                <a:spcPts val="0"/>
              </a:spcAft>
              <a:buFont typeface="Arial" panose="020B0604020202020204" pitchFamily="34" charset="0"/>
              <a:buChar char="•"/>
            </a:pPr>
            <a:r>
              <a:rPr lang="es-AR" sz="1800" b="0" i="0" u="none" strike="noStrike" dirty="0">
                <a:solidFill>
                  <a:srgbClr val="FFFFFF"/>
                </a:solidFill>
                <a:effectLst/>
                <a:latin typeface="Raleway" pitchFamily="2" charset="0"/>
              </a:rPr>
              <a:t>FERRARO Nicolás</a:t>
            </a:r>
          </a:p>
          <a:p>
            <a:pPr marL="914400" rtl="0" fontAlgn="base">
              <a:spcBef>
                <a:spcPts val="0"/>
              </a:spcBef>
              <a:spcAft>
                <a:spcPts val="0"/>
              </a:spcAft>
              <a:buFont typeface="Arial" panose="020B0604020202020204" pitchFamily="34" charset="0"/>
              <a:buChar char="•"/>
            </a:pPr>
            <a:r>
              <a:rPr lang="es-AR" sz="1800" b="0" i="0" u="none" strike="noStrike" dirty="0">
                <a:solidFill>
                  <a:srgbClr val="FFFFFF"/>
                </a:solidFill>
                <a:effectLst/>
                <a:latin typeface="Raleway" pitchFamily="2" charset="0"/>
              </a:rPr>
              <a:t>GARCIA Axel</a:t>
            </a:r>
          </a:p>
          <a:p>
            <a:pPr marL="914400" rtl="0" fontAlgn="base">
              <a:spcBef>
                <a:spcPts val="0"/>
              </a:spcBef>
              <a:spcAft>
                <a:spcPts val="0"/>
              </a:spcAft>
              <a:buFont typeface="Arial" panose="020B0604020202020204" pitchFamily="34" charset="0"/>
              <a:buChar char="•"/>
            </a:pPr>
            <a:r>
              <a:rPr lang="es-AR" sz="1800" b="0" i="0" u="none" strike="noStrike" dirty="0">
                <a:solidFill>
                  <a:srgbClr val="FFFFFF"/>
                </a:solidFill>
                <a:effectLst/>
                <a:latin typeface="Raleway" pitchFamily="2" charset="0"/>
              </a:rPr>
              <a:t>MANSILLA </a:t>
            </a:r>
            <a:r>
              <a:rPr lang="es-AR" sz="1800" b="0" i="0" u="none" strike="noStrike" dirty="0" err="1">
                <a:solidFill>
                  <a:srgbClr val="FFFFFF"/>
                </a:solidFill>
                <a:effectLst/>
                <a:latin typeface="Raleway" pitchFamily="2" charset="0"/>
              </a:rPr>
              <a:t>Julian</a:t>
            </a:r>
            <a:endParaRPr lang="es-AR" sz="1800" b="0" i="0" u="none" strike="noStrike" dirty="0">
              <a:solidFill>
                <a:srgbClr val="FFFFFF"/>
              </a:solidFill>
              <a:effectLst/>
              <a:latin typeface="Raleway" pitchFamily="2" charset="0"/>
            </a:endParaRPr>
          </a:p>
          <a:p>
            <a:endParaRPr lang="es-AR" dirty="0"/>
          </a:p>
        </p:txBody>
      </p:sp>
      <p:sp>
        <p:nvSpPr>
          <p:cNvPr id="7" name="CuadroTexto 6">
            <a:extLst>
              <a:ext uri="{FF2B5EF4-FFF2-40B4-BE49-F238E27FC236}">
                <a16:creationId xmlns:a16="http://schemas.microsoft.com/office/drawing/2014/main" id="{6DADE5F1-09BA-98A8-F141-28D90DDE640B}"/>
              </a:ext>
            </a:extLst>
          </p:cNvPr>
          <p:cNvSpPr txBox="1"/>
          <p:nvPr/>
        </p:nvSpPr>
        <p:spPr>
          <a:xfrm rot="16200000">
            <a:off x="-1393589" y="2253995"/>
            <a:ext cx="6446981" cy="1938992"/>
          </a:xfrm>
          <a:prstGeom prst="rect">
            <a:avLst/>
          </a:prstGeom>
          <a:noFill/>
        </p:spPr>
        <p:txBody>
          <a:bodyPr wrap="square" rtlCol="0">
            <a:spAutoFit/>
          </a:bodyPr>
          <a:lstStyle/>
          <a:p>
            <a:r>
              <a:rPr lang="es-AR" sz="6000" b="1" i="0" u="none" strike="noStrike" dirty="0">
                <a:solidFill>
                  <a:srgbClr val="FFFFFF"/>
                </a:solidFill>
                <a:effectLst/>
                <a:latin typeface="Raleway" pitchFamily="2" charset="0"/>
              </a:rPr>
              <a:t>Escalar SCRUM con Nexus</a:t>
            </a:r>
            <a:endParaRPr lang="es-AR" sz="6000" dirty="0"/>
          </a:p>
        </p:txBody>
      </p:sp>
      <p:cxnSp>
        <p:nvCxnSpPr>
          <p:cNvPr id="9" name="Conector recto 8">
            <a:extLst>
              <a:ext uri="{FF2B5EF4-FFF2-40B4-BE49-F238E27FC236}">
                <a16:creationId xmlns:a16="http://schemas.microsoft.com/office/drawing/2014/main" id="{10DA4DD7-33A8-EE30-68B9-3D530E8A5311}"/>
              </a:ext>
            </a:extLst>
          </p:cNvPr>
          <p:cNvCxnSpPr>
            <a:cxnSpLocks/>
          </p:cNvCxnSpPr>
          <p:nvPr/>
        </p:nvCxnSpPr>
        <p:spPr>
          <a:xfrm>
            <a:off x="429491" y="498764"/>
            <a:ext cx="447964"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9696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8000">
        <p159:morph option="byObject"/>
      </p:transition>
    </mc:Choice>
    <mc:Fallback xmlns="">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par>
                          <p:cTn id="8" fill="hold">
                            <p:stCondLst>
                              <p:cond delay="800"/>
                            </p:stCondLst>
                            <p:childTnLst>
                              <p:par>
                                <p:cTn id="9" presetID="22" presetClass="entr" presetSubtype="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up)">
                                      <p:cBhvr>
                                        <p:cTn id="11" dur="1100"/>
                                        <p:tgtEl>
                                          <p:spTgt spid="102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1200"/>
                                        <p:tgtEl>
                                          <p:spTgt spid="4"/>
                                        </p:tgtEl>
                                      </p:cBhvr>
                                    </p:animEffec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2100"/>
                                        <p:tgtEl>
                                          <p:spTgt spid="5"/>
                                        </p:tgtEl>
                                      </p:cBhvr>
                                    </p:animEffect>
                                  </p:childTnLst>
                                </p:cTn>
                              </p:par>
                            </p:childTnLst>
                          </p:cTn>
                        </p:par>
                        <p:par>
                          <p:cTn id="19" fill="hold">
                            <p:stCondLst>
                              <p:cond delay="4100"/>
                            </p:stCondLst>
                            <p:childTnLst>
                              <p:par>
                                <p:cTn id="20" presetID="2" presetClass="entr" presetSubtype="4" fill="hold" grpId="0" nodeType="afterEffect">
                                  <p:stCondLst>
                                    <p:cond delay="61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500" fill="hold"/>
                                        <p:tgtEl>
                                          <p:spTgt spid="7"/>
                                        </p:tgtEl>
                                        <p:attrNameLst>
                                          <p:attrName>ppt_x</p:attrName>
                                        </p:attrNameLst>
                                      </p:cBhvr>
                                      <p:tavLst>
                                        <p:tav tm="0">
                                          <p:val>
                                            <p:strVal val="#ppt_x"/>
                                          </p:val>
                                        </p:tav>
                                        <p:tav tm="100000">
                                          <p:val>
                                            <p:strVal val="#ppt_x"/>
                                          </p:val>
                                        </p:tav>
                                      </p:tavLst>
                                    </p:anim>
                                    <p:anim calcmode="lin" valueType="num">
                                      <p:cBhvr additive="base">
                                        <p:cTn id="23"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6524"/>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6CE17EB-D4E5-7D16-5446-6236539DA395}"/>
              </a:ext>
            </a:extLst>
          </p:cNvPr>
          <p:cNvSpPr txBox="1">
            <a:spLocks/>
          </p:cNvSpPr>
          <p:nvPr/>
        </p:nvSpPr>
        <p:spPr>
          <a:xfrm>
            <a:off x="521390" y="413000"/>
            <a:ext cx="5710834" cy="1654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7200" b="1" dirty="0">
                <a:solidFill>
                  <a:schemeClr val="bg1"/>
                </a:solidFill>
                <a:latin typeface="Raleway"/>
              </a:rPr>
              <a:t>El Sprint</a:t>
            </a:r>
            <a:endParaRPr lang="es-AR" sz="7200" b="1" dirty="0">
              <a:solidFill>
                <a:schemeClr val="bg1"/>
              </a:solidFill>
              <a:latin typeface="Raleway" pitchFamily="2" charset="0"/>
            </a:endParaRPr>
          </a:p>
        </p:txBody>
      </p:sp>
      <p:sp>
        <p:nvSpPr>
          <p:cNvPr id="9" name="Rectangle: Rounded Corners 8">
            <a:extLst>
              <a:ext uri="{FF2B5EF4-FFF2-40B4-BE49-F238E27FC236}">
                <a16:creationId xmlns:a16="http://schemas.microsoft.com/office/drawing/2014/main" id="{0A0AF614-C2E5-8F3F-0873-AA0F3654D856}"/>
              </a:ext>
            </a:extLst>
          </p:cNvPr>
          <p:cNvSpPr/>
          <p:nvPr/>
        </p:nvSpPr>
        <p:spPr>
          <a:xfrm>
            <a:off x="9309453" y="-149696"/>
            <a:ext cx="3029185" cy="912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Eventos</a:t>
            </a:r>
            <a:endParaRPr lang="en-US" sz="3600" dirty="0">
              <a:solidFill>
                <a:srgbClr val="FB8C00"/>
              </a:solidFill>
              <a:latin typeface="Raleway"/>
            </a:endParaRPr>
          </a:p>
        </p:txBody>
      </p:sp>
      <p:sp>
        <p:nvSpPr>
          <p:cNvPr id="12" name="Título 1">
            <a:extLst>
              <a:ext uri="{FF2B5EF4-FFF2-40B4-BE49-F238E27FC236}">
                <a16:creationId xmlns:a16="http://schemas.microsoft.com/office/drawing/2014/main" id="{262239D8-7C57-6EA4-97A4-191D6B2E2F30}"/>
              </a:ext>
            </a:extLst>
          </p:cNvPr>
          <p:cNvSpPr txBox="1">
            <a:spLocks/>
          </p:cNvSpPr>
          <p:nvPr/>
        </p:nvSpPr>
        <p:spPr>
          <a:xfrm>
            <a:off x="4176184" y="3149069"/>
            <a:ext cx="7366537" cy="2256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AR" sz="6000" b="1" dirty="0">
                <a:solidFill>
                  <a:schemeClr val="bg1"/>
                </a:solidFill>
                <a:latin typeface="Raleway"/>
              </a:rPr>
              <a:t>Refinamiento entre equipos</a:t>
            </a:r>
            <a:endParaRPr lang="en-US" sz="6000" dirty="0">
              <a:solidFill>
                <a:schemeClr val="bg1"/>
              </a:solidFill>
              <a:cs typeface="Calibri Light"/>
            </a:endParaRPr>
          </a:p>
        </p:txBody>
      </p:sp>
      <p:sp>
        <p:nvSpPr>
          <p:cNvPr id="14" name="Rectangle 13">
            <a:extLst>
              <a:ext uri="{FF2B5EF4-FFF2-40B4-BE49-F238E27FC236}">
                <a16:creationId xmlns:a16="http://schemas.microsoft.com/office/drawing/2014/main" id="{1A9DC041-D633-51C5-3B99-D74FAAB5FB21}"/>
              </a:ext>
            </a:extLst>
          </p:cNvPr>
          <p:cNvSpPr/>
          <p:nvPr/>
        </p:nvSpPr>
        <p:spPr>
          <a:xfrm>
            <a:off x="706057" y="2990614"/>
            <a:ext cx="10729730" cy="1018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5" descr="Flecha circular con relleno sólido">
            <a:extLst>
              <a:ext uri="{FF2B5EF4-FFF2-40B4-BE49-F238E27FC236}">
                <a16:creationId xmlns:a16="http://schemas.microsoft.com/office/drawing/2014/main" id="{A4A63FE7-8FA5-FEBC-2EBC-D23FBDCEC2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73308" y="503593"/>
            <a:ext cx="1466274" cy="1459429"/>
          </a:xfrm>
          <a:prstGeom prst="rect">
            <a:avLst/>
          </a:prstGeom>
        </p:spPr>
      </p:pic>
      <p:sp>
        <p:nvSpPr>
          <p:cNvPr id="19" name="Título 1">
            <a:extLst>
              <a:ext uri="{FF2B5EF4-FFF2-40B4-BE49-F238E27FC236}">
                <a16:creationId xmlns:a16="http://schemas.microsoft.com/office/drawing/2014/main" id="{72B45F89-3D4D-8C78-87D4-A1841913F6D3}"/>
              </a:ext>
            </a:extLst>
          </p:cNvPr>
          <p:cNvSpPr txBox="1">
            <a:spLocks/>
          </p:cNvSpPr>
          <p:nvPr/>
        </p:nvSpPr>
        <p:spPr>
          <a:xfrm>
            <a:off x="7058143" y="953552"/>
            <a:ext cx="3462464"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Scrum</a:t>
            </a:r>
          </a:p>
        </p:txBody>
      </p:sp>
      <p:grpSp>
        <p:nvGrpSpPr>
          <p:cNvPr id="23" name="Group 22">
            <a:extLst>
              <a:ext uri="{FF2B5EF4-FFF2-40B4-BE49-F238E27FC236}">
                <a16:creationId xmlns:a16="http://schemas.microsoft.com/office/drawing/2014/main" id="{CB496FE5-3034-B4D7-EC33-3528474BA082}"/>
              </a:ext>
            </a:extLst>
          </p:cNvPr>
          <p:cNvGrpSpPr/>
          <p:nvPr/>
        </p:nvGrpSpPr>
        <p:grpSpPr>
          <a:xfrm>
            <a:off x="8111773" y="1295824"/>
            <a:ext cx="2759454" cy="1601526"/>
            <a:chOff x="7243691" y="1131890"/>
            <a:chExt cx="2759454" cy="1601526"/>
          </a:xfrm>
        </p:grpSpPr>
        <p:pic>
          <p:nvPicPr>
            <p:cNvPr id="18" name="Imagen 15">
              <a:extLst>
                <a:ext uri="{FF2B5EF4-FFF2-40B4-BE49-F238E27FC236}">
                  <a16:creationId xmlns:a16="http://schemas.microsoft.com/office/drawing/2014/main" id="{FEE281DE-DE0B-7B4F-BA4F-FCBE6C689609}"/>
                </a:ext>
              </a:extLst>
            </p:cNvPr>
            <p:cNvPicPr>
              <a:picLocks noChangeAspect="1"/>
            </p:cNvPicPr>
            <p:nvPr/>
          </p:nvPicPr>
          <p:blipFill>
            <a:blip r:embed="rId4"/>
            <a:stretch>
              <a:fillRect/>
            </a:stretch>
          </p:blipFill>
          <p:spPr>
            <a:xfrm>
              <a:off x="8401619" y="1131890"/>
              <a:ext cx="1601526" cy="1601526"/>
            </a:xfrm>
            <a:prstGeom prst="rect">
              <a:avLst/>
            </a:prstGeom>
          </p:spPr>
        </p:pic>
        <p:sp>
          <p:nvSpPr>
            <p:cNvPr id="21" name="Título 1">
              <a:extLst>
                <a:ext uri="{FF2B5EF4-FFF2-40B4-BE49-F238E27FC236}">
                  <a16:creationId xmlns:a16="http://schemas.microsoft.com/office/drawing/2014/main" id="{FD6BF6A0-8AEA-7080-45DD-4EAF5F770811}"/>
                </a:ext>
              </a:extLst>
            </p:cNvPr>
            <p:cNvSpPr txBox="1">
              <a:spLocks/>
            </p:cNvSpPr>
            <p:nvPr/>
          </p:nvSpPr>
          <p:spPr>
            <a:xfrm>
              <a:off x="7243691" y="1249357"/>
              <a:ext cx="1355205" cy="713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latin typeface="Raleway"/>
                  <a:cs typeface="Calibri Light"/>
                </a:rPr>
                <a:t>pero</a:t>
              </a:r>
              <a:endParaRPr lang="en-US" dirty="0"/>
            </a:p>
          </p:txBody>
        </p:sp>
      </p:grpSp>
      <p:grpSp>
        <p:nvGrpSpPr>
          <p:cNvPr id="96" name="Group 95">
            <a:extLst>
              <a:ext uri="{FF2B5EF4-FFF2-40B4-BE49-F238E27FC236}">
                <a16:creationId xmlns:a16="http://schemas.microsoft.com/office/drawing/2014/main" id="{7BAD9887-5B23-37B7-CB41-63119D69CD40}"/>
              </a:ext>
            </a:extLst>
          </p:cNvPr>
          <p:cNvGrpSpPr/>
          <p:nvPr/>
        </p:nvGrpSpPr>
        <p:grpSpPr>
          <a:xfrm>
            <a:off x="145136" y="3623922"/>
            <a:ext cx="1831578" cy="2863395"/>
            <a:chOff x="145136" y="3623922"/>
            <a:chExt cx="1831578" cy="2863395"/>
          </a:xfrm>
        </p:grpSpPr>
        <p:sp>
          <p:nvSpPr>
            <p:cNvPr id="93" name="Rectángulo: esquinas redondeadas 17">
              <a:extLst>
                <a:ext uri="{FF2B5EF4-FFF2-40B4-BE49-F238E27FC236}">
                  <a16:creationId xmlns:a16="http://schemas.microsoft.com/office/drawing/2014/main" id="{810DE66A-B3FD-EB44-9E34-E1C1CDD45F3D}"/>
                </a:ext>
              </a:extLst>
            </p:cNvPr>
            <p:cNvSpPr/>
            <p:nvPr/>
          </p:nvSpPr>
          <p:spPr>
            <a:xfrm>
              <a:off x="145136" y="3623922"/>
              <a:ext cx="1831578"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66" name="Group 65">
              <a:extLst>
                <a:ext uri="{FF2B5EF4-FFF2-40B4-BE49-F238E27FC236}">
                  <a16:creationId xmlns:a16="http://schemas.microsoft.com/office/drawing/2014/main" id="{A8A2164E-5E45-15B1-C98C-84302C0A1FA0}"/>
                </a:ext>
              </a:extLst>
            </p:cNvPr>
            <p:cNvGrpSpPr/>
            <p:nvPr/>
          </p:nvGrpSpPr>
          <p:grpSpPr>
            <a:xfrm>
              <a:off x="263394" y="3835400"/>
              <a:ext cx="1612685" cy="2360953"/>
              <a:chOff x="319838" y="3562585"/>
              <a:chExt cx="1863205" cy="2360953"/>
            </a:xfrm>
          </p:grpSpPr>
          <p:pic>
            <p:nvPicPr>
              <p:cNvPr id="64" name="Picture 64">
                <a:extLst>
                  <a:ext uri="{FF2B5EF4-FFF2-40B4-BE49-F238E27FC236}">
                    <a16:creationId xmlns:a16="http://schemas.microsoft.com/office/drawing/2014/main" id="{E128CC6D-69AA-9C4F-6C9B-3BA44B2BAEF2}"/>
                  </a:ext>
                </a:extLst>
              </p:cNvPr>
              <p:cNvPicPr>
                <a:picLocks noChangeAspect="1"/>
              </p:cNvPicPr>
              <p:nvPr/>
            </p:nvPicPr>
            <p:blipFill>
              <a:blip r:embed="rId5"/>
              <a:stretch>
                <a:fillRect/>
              </a:stretch>
            </p:blipFill>
            <p:spPr>
              <a:xfrm>
                <a:off x="434622" y="3562585"/>
                <a:ext cx="1529647" cy="1520239"/>
              </a:xfrm>
              <a:prstGeom prst="rect">
                <a:avLst/>
              </a:prstGeom>
            </p:spPr>
          </p:pic>
          <p:sp>
            <p:nvSpPr>
              <p:cNvPr id="65" name="Título 1">
                <a:extLst>
                  <a:ext uri="{FF2B5EF4-FFF2-40B4-BE49-F238E27FC236}">
                    <a16:creationId xmlns:a16="http://schemas.microsoft.com/office/drawing/2014/main" id="{AEE56297-5467-9AE5-0812-2E915965A658}"/>
                  </a:ext>
                </a:extLst>
              </p:cNvPr>
              <p:cNvSpPr txBox="1">
                <a:spLocks/>
              </p:cNvSpPr>
              <p:nvPr/>
            </p:nvSpPr>
            <p:spPr>
              <a:xfrm>
                <a:off x="319838" y="5078171"/>
                <a:ext cx="1863205" cy="845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dirty="0">
                    <a:solidFill>
                      <a:srgbClr val="000000"/>
                    </a:solidFill>
                    <a:latin typeface="Raleway"/>
                  </a:rPr>
                  <a:t>Product</a:t>
                </a:r>
                <a:endParaRPr lang="es-AR" sz="2800" b="1" dirty="0">
                  <a:solidFill>
                    <a:srgbClr val="000000"/>
                  </a:solidFill>
                  <a:latin typeface="Raleway"/>
                  <a:cs typeface="Calibri Light"/>
                </a:endParaRPr>
              </a:p>
              <a:p>
                <a:pPr algn="ctr"/>
                <a:r>
                  <a:rPr lang="es-AR" sz="2800" b="1" dirty="0">
                    <a:solidFill>
                      <a:srgbClr val="000000"/>
                    </a:solidFill>
                    <a:latin typeface="Raleway"/>
                  </a:rPr>
                  <a:t>Backlog</a:t>
                </a:r>
                <a:endParaRPr lang="en-US" sz="2800" dirty="0">
                  <a:cs typeface="Calibri Light"/>
                </a:endParaRPr>
              </a:p>
            </p:txBody>
          </p:sp>
        </p:grpSp>
      </p:grpSp>
      <p:grpSp>
        <p:nvGrpSpPr>
          <p:cNvPr id="95" name="Group 94">
            <a:extLst>
              <a:ext uri="{FF2B5EF4-FFF2-40B4-BE49-F238E27FC236}">
                <a16:creationId xmlns:a16="http://schemas.microsoft.com/office/drawing/2014/main" id="{E21695E2-F1E7-5E10-2E68-44A4FF8F993E}"/>
              </a:ext>
            </a:extLst>
          </p:cNvPr>
          <p:cNvGrpSpPr/>
          <p:nvPr/>
        </p:nvGrpSpPr>
        <p:grpSpPr>
          <a:xfrm>
            <a:off x="2236131" y="4918271"/>
            <a:ext cx="3711238" cy="1601140"/>
            <a:chOff x="4108205" y="5087604"/>
            <a:chExt cx="3711238" cy="1601140"/>
          </a:xfrm>
        </p:grpSpPr>
        <p:sp>
          <p:nvSpPr>
            <p:cNvPr id="94" name="Rectángulo: esquinas redondeadas 17">
              <a:extLst>
                <a:ext uri="{FF2B5EF4-FFF2-40B4-BE49-F238E27FC236}">
                  <a16:creationId xmlns:a16="http://schemas.microsoft.com/office/drawing/2014/main" id="{8D1CA713-7DDE-454B-095B-C9E0F130D5A2}"/>
                </a:ext>
              </a:extLst>
            </p:cNvPr>
            <p:cNvSpPr/>
            <p:nvPr/>
          </p:nvSpPr>
          <p:spPr>
            <a:xfrm>
              <a:off x="4171505" y="5119699"/>
              <a:ext cx="3562541" cy="1536951"/>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16" name="Graphic 16" descr="Conexiones con relleno sólido">
              <a:extLst>
                <a:ext uri="{FF2B5EF4-FFF2-40B4-BE49-F238E27FC236}">
                  <a16:creationId xmlns:a16="http://schemas.microsoft.com/office/drawing/2014/main" id="{AAA603DD-3DA9-ACBD-6940-49BB2DC655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08205" y="5087604"/>
              <a:ext cx="1610548" cy="1601140"/>
            </a:xfrm>
            <a:prstGeom prst="rect">
              <a:avLst/>
            </a:prstGeom>
          </p:spPr>
        </p:pic>
        <p:sp>
          <p:nvSpPr>
            <p:cNvPr id="81" name="Título 1">
              <a:extLst>
                <a:ext uri="{FF2B5EF4-FFF2-40B4-BE49-F238E27FC236}">
                  <a16:creationId xmlns:a16="http://schemas.microsoft.com/office/drawing/2014/main" id="{052412F8-41B9-4F55-ED7A-686795369720}"/>
                </a:ext>
              </a:extLst>
            </p:cNvPr>
            <p:cNvSpPr txBox="1">
              <a:spLocks/>
            </p:cNvSpPr>
            <p:nvPr/>
          </p:nvSpPr>
          <p:spPr>
            <a:xfrm>
              <a:off x="5119462" y="6159253"/>
              <a:ext cx="2699981" cy="480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dirty="0">
                  <a:latin typeface="Raleway"/>
                  <a:cs typeface="Calibri Light"/>
                </a:rPr>
                <a:t>Dependencias</a:t>
              </a:r>
            </a:p>
          </p:txBody>
        </p:sp>
      </p:grpSp>
      <p:grpSp>
        <p:nvGrpSpPr>
          <p:cNvPr id="3" name="Group 2">
            <a:extLst>
              <a:ext uri="{FF2B5EF4-FFF2-40B4-BE49-F238E27FC236}">
                <a16:creationId xmlns:a16="http://schemas.microsoft.com/office/drawing/2014/main" id="{17DDE838-B5B4-E6CB-40BA-E3E392656BED}"/>
              </a:ext>
            </a:extLst>
          </p:cNvPr>
          <p:cNvGrpSpPr/>
          <p:nvPr/>
        </p:nvGrpSpPr>
        <p:grpSpPr>
          <a:xfrm>
            <a:off x="4141140" y="4860808"/>
            <a:ext cx="1209794" cy="1190978"/>
            <a:chOff x="4141140" y="4860808"/>
            <a:chExt cx="1209794" cy="1190978"/>
          </a:xfrm>
        </p:grpSpPr>
        <p:pic>
          <p:nvPicPr>
            <p:cNvPr id="97" name="Picture 97" descr="Warning vector symbol | Free SVG">
              <a:extLst>
                <a:ext uri="{FF2B5EF4-FFF2-40B4-BE49-F238E27FC236}">
                  <a16:creationId xmlns:a16="http://schemas.microsoft.com/office/drawing/2014/main" id="{DD9CB395-5C76-90FF-A681-3B530FB8FBEC}"/>
                </a:ext>
              </a:extLst>
            </p:cNvPr>
            <p:cNvPicPr>
              <a:picLocks noChangeAspect="1"/>
            </p:cNvPicPr>
            <p:nvPr/>
          </p:nvPicPr>
          <p:blipFill>
            <a:blip r:embed="rId8"/>
            <a:stretch>
              <a:fillRect/>
            </a:stretch>
          </p:blipFill>
          <p:spPr>
            <a:xfrm>
              <a:off x="4141140" y="4860808"/>
              <a:ext cx="927572" cy="908756"/>
            </a:xfrm>
            <a:prstGeom prst="rect">
              <a:avLst/>
            </a:prstGeom>
          </p:spPr>
        </p:pic>
        <p:pic>
          <p:nvPicPr>
            <p:cNvPr id="98" name="Picture 97" descr="Warning vector symbol | Free SVG">
              <a:extLst>
                <a:ext uri="{FF2B5EF4-FFF2-40B4-BE49-F238E27FC236}">
                  <a16:creationId xmlns:a16="http://schemas.microsoft.com/office/drawing/2014/main" id="{1AB76D8B-9EFF-3BAE-09B7-648C308F35F2}"/>
                </a:ext>
              </a:extLst>
            </p:cNvPr>
            <p:cNvPicPr>
              <a:picLocks noChangeAspect="1"/>
            </p:cNvPicPr>
            <p:nvPr/>
          </p:nvPicPr>
          <p:blipFill>
            <a:blip r:embed="rId8"/>
            <a:stretch>
              <a:fillRect/>
            </a:stretch>
          </p:blipFill>
          <p:spPr>
            <a:xfrm>
              <a:off x="4282251" y="5001919"/>
              <a:ext cx="927572" cy="908756"/>
            </a:xfrm>
            <a:prstGeom prst="rect">
              <a:avLst/>
            </a:prstGeom>
          </p:spPr>
        </p:pic>
        <p:pic>
          <p:nvPicPr>
            <p:cNvPr id="99" name="Picture 97" descr="Warning vector symbol | Free SVG">
              <a:extLst>
                <a:ext uri="{FF2B5EF4-FFF2-40B4-BE49-F238E27FC236}">
                  <a16:creationId xmlns:a16="http://schemas.microsoft.com/office/drawing/2014/main" id="{6F96D1A5-C60B-4DEC-9350-03D101048050}"/>
                </a:ext>
              </a:extLst>
            </p:cNvPr>
            <p:cNvPicPr>
              <a:picLocks noChangeAspect="1"/>
            </p:cNvPicPr>
            <p:nvPr/>
          </p:nvPicPr>
          <p:blipFill>
            <a:blip r:embed="rId8"/>
            <a:stretch>
              <a:fillRect/>
            </a:stretch>
          </p:blipFill>
          <p:spPr>
            <a:xfrm>
              <a:off x="4423362" y="5143030"/>
              <a:ext cx="927572" cy="908756"/>
            </a:xfrm>
            <a:prstGeom prst="rect">
              <a:avLst/>
            </a:prstGeom>
          </p:spPr>
        </p:pic>
      </p:grpSp>
      <p:grpSp>
        <p:nvGrpSpPr>
          <p:cNvPr id="8" name="Group 7">
            <a:extLst>
              <a:ext uri="{FF2B5EF4-FFF2-40B4-BE49-F238E27FC236}">
                <a16:creationId xmlns:a16="http://schemas.microsoft.com/office/drawing/2014/main" id="{0A329B52-2D8D-4562-9E93-F683F90215F2}"/>
              </a:ext>
            </a:extLst>
          </p:cNvPr>
          <p:cNvGrpSpPr/>
          <p:nvPr/>
        </p:nvGrpSpPr>
        <p:grpSpPr>
          <a:xfrm>
            <a:off x="5795514" y="5061237"/>
            <a:ext cx="4246477" cy="1421101"/>
            <a:chOff x="5795514" y="5061237"/>
            <a:chExt cx="4246477" cy="1421101"/>
          </a:xfrm>
        </p:grpSpPr>
        <p:sp>
          <p:nvSpPr>
            <p:cNvPr id="4" name="Título 1">
              <a:extLst>
                <a:ext uri="{FF2B5EF4-FFF2-40B4-BE49-F238E27FC236}">
                  <a16:creationId xmlns:a16="http://schemas.microsoft.com/office/drawing/2014/main" id="{56059EEF-7830-88FD-CDD8-2C4F1CF0D23F}"/>
                </a:ext>
              </a:extLst>
            </p:cNvPr>
            <p:cNvSpPr txBox="1">
              <a:spLocks/>
            </p:cNvSpPr>
            <p:nvPr/>
          </p:nvSpPr>
          <p:spPr>
            <a:xfrm>
              <a:off x="6540016" y="5061237"/>
              <a:ext cx="3462464"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Disminuirlas</a:t>
              </a:r>
              <a:endParaRPr lang="en-US" dirty="0"/>
            </a:p>
          </p:txBody>
        </p:sp>
        <p:sp>
          <p:nvSpPr>
            <p:cNvPr id="5" name="Título 1">
              <a:extLst>
                <a:ext uri="{FF2B5EF4-FFF2-40B4-BE49-F238E27FC236}">
                  <a16:creationId xmlns:a16="http://schemas.microsoft.com/office/drawing/2014/main" id="{B2348629-49E0-5573-DE7B-2868D5946664}"/>
                </a:ext>
              </a:extLst>
            </p:cNvPr>
            <p:cNvSpPr txBox="1">
              <a:spLocks/>
            </p:cNvSpPr>
            <p:nvPr/>
          </p:nvSpPr>
          <p:spPr>
            <a:xfrm>
              <a:off x="6579527" y="5749859"/>
              <a:ext cx="3462464"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Eliminarlas</a:t>
              </a:r>
              <a:endParaRPr lang="en-US" dirty="0"/>
            </a:p>
          </p:txBody>
        </p:sp>
        <p:pic>
          <p:nvPicPr>
            <p:cNvPr id="6" name="Graphic 7" descr="Flecha lineal: curva en sentido contrario de las agujas del reloj con relleno sólido">
              <a:extLst>
                <a:ext uri="{FF2B5EF4-FFF2-40B4-BE49-F238E27FC236}">
                  <a16:creationId xmlns:a16="http://schemas.microsoft.com/office/drawing/2014/main" id="{295326D2-2787-8CBF-1A2A-602C87385D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7500000">
              <a:off x="5795515" y="5504139"/>
              <a:ext cx="876769" cy="876771"/>
            </a:xfrm>
            <a:prstGeom prst="rect">
              <a:avLst/>
            </a:prstGeom>
          </p:spPr>
        </p:pic>
        <p:pic>
          <p:nvPicPr>
            <p:cNvPr id="31" name="Graphic 7" descr="Flecha lineal: curva en sentido contrario de las agujas del reloj con relleno sólido">
              <a:extLst>
                <a:ext uri="{FF2B5EF4-FFF2-40B4-BE49-F238E27FC236}">
                  <a16:creationId xmlns:a16="http://schemas.microsoft.com/office/drawing/2014/main" id="{A69A9668-CD95-E776-8C19-2677B0DB29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160000">
              <a:off x="5805930" y="5246747"/>
              <a:ext cx="848547" cy="829734"/>
            </a:xfrm>
            <a:prstGeom prst="rect">
              <a:avLst/>
            </a:prstGeom>
          </p:spPr>
        </p:pic>
      </p:grpSp>
    </p:spTree>
    <p:extLst>
      <p:ext uri="{BB962C8B-B14F-4D97-AF65-F5344CB8AC3E}">
        <p14:creationId xmlns:p14="http://schemas.microsoft.com/office/powerpoint/2010/main" val="1632505126"/>
      </p:ext>
    </p:extLst>
  </p:cSld>
  <p:clrMapOvr>
    <a:masterClrMapping/>
  </p:clrMapOvr>
  <p:transition spd="slow" advClick="0" advTm="19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900" fill="hold"/>
                                        <p:tgtEl>
                                          <p:spTgt spid="7"/>
                                        </p:tgtEl>
                                        <p:attrNameLst>
                                          <p:attrName>ppt_w</p:attrName>
                                        </p:attrNameLst>
                                      </p:cBhvr>
                                      <p:tavLst>
                                        <p:tav tm="0">
                                          <p:val>
                                            <p:fltVal val="0"/>
                                          </p:val>
                                        </p:tav>
                                        <p:tav tm="100000">
                                          <p:val>
                                            <p:strVal val="#ppt_w"/>
                                          </p:val>
                                        </p:tav>
                                      </p:tavLst>
                                    </p:anim>
                                    <p:anim calcmode="lin" valueType="num">
                                      <p:cBhvr>
                                        <p:cTn id="8" dur="900" fill="hold"/>
                                        <p:tgtEl>
                                          <p:spTgt spid="7"/>
                                        </p:tgtEl>
                                        <p:attrNameLst>
                                          <p:attrName>ppt_h</p:attrName>
                                        </p:attrNameLst>
                                      </p:cBhvr>
                                      <p:tavLst>
                                        <p:tav tm="0">
                                          <p:val>
                                            <p:fltVal val="0"/>
                                          </p:val>
                                        </p:tav>
                                        <p:tav tm="100000">
                                          <p:val>
                                            <p:strVal val="#ppt_h"/>
                                          </p:val>
                                        </p:tav>
                                      </p:tavLst>
                                    </p:anim>
                                    <p:animEffect transition="in" filter="fade">
                                      <p:cBhvr>
                                        <p:cTn id="9" dur="9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Effect transition="in" filter="fade">
                                      <p:cBhvr>
                                        <p:cTn id="14" dur="1000"/>
                                        <p:tgtEl>
                                          <p:spTgt spid="15"/>
                                        </p:tgtEl>
                                      </p:cBhvr>
                                    </p:animEffect>
                                  </p:childTnLst>
                                </p:cTn>
                              </p:par>
                            </p:childTnLst>
                          </p:cTn>
                        </p:par>
                        <p:par>
                          <p:cTn id="15" fill="hold">
                            <p:stCondLst>
                              <p:cond delay="1000"/>
                            </p:stCondLst>
                            <p:childTnLst>
                              <p:par>
                                <p:cTn id="16" presetID="55" presetClass="entr" presetSubtype="0" fill="hold" grpId="0" nodeType="afterEffect">
                                  <p:stCondLst>
                                    <p:cond delay="800"/>
                                  </p:stCondLst>
                                  <p:childTnLst>
                                    <p:set>
                                      <p:cBhvr>
                                        <p:cTn id="17" dur="1" fill="hold">
                                          <p:stCondLst>
                                            <p:cond delay="0"/>
                                          </p:stCondLst>
                                        </p:cTn>
                                        <p:tgtEl>
                                          <p:spTgt spid="19"/>
                                        </p:tgtEl>
                                        <p:attrNameLst>
                                          <p:attrName>style.visibility</p:attrName>
                                        </p:attrNameLst>
                                      </p:cBhvr>
                                      <p:to>
                                        <p:strVal val="visible"/>
                                      </p:to>
                                    </p:set>
                                    <p:anim calcmode="lin" valueType="num">
                                      <p:cBhvr>
                                        <p:cTn id="18" dur="1000" fill="hold"/>
                                        <p:tgtEl>
                                          <p:spTgt spid="19"/>
                                        </p:tgtEl>
                                        <p:attrNameLst>
                                          <p:attrName>ppt_w</p:attrName>
                                        </p:attrNameLst>
                                      </p:cBhvr>
                                      <p:tavLst>
                                        <p:tav tm="0">
                                          <p:val>
                                            <p:strVal val="#ppt_w*0.70"/>
                                          </p:val>
                                        </p:tav>
                                        <p:tav tm="100000">
                                          <p:val>
                                            <p:strVal val="#ppt_w"/>
                                          </p:val>
                                        </p:tav>
                                      </p:tavLst>
                                    </p:anim>
                                    <p:anim calcmode="lin" valueType="num">
                                      <p:cBhvr>
                                        <p:cTn id="19" dur="1000" fill="hold"/>
                                        <p:tgtEl>
                                          <p:spTgt spid="19"/>
                                        </p:tgtEl>
                                        <p:attrNameLst>
                                          <p:attrName>ppt_h</p:attrName>
                                        </p:attrNameLst>
                                      </p:cBhvr>
                                      <p:tavLst>
                                        <p:tav tm="0">
                                          <p:val>
                                            <p:strVal val="#ppt_h"/>
                                          </p:val>
                                        </p:tav>
                                        <p:tav tm="100000">
                                          <p:val>
                                            <p:strVal val="#ppt_h"/>
                                          </p:val>
                                        </p:tav>
                                      </p:tavLst>
                                    </p:anim>
                                    <p:animEffect transition="in" filter="fade">
                                      <p:cBhvr>
                                        <p:cTn id="20" dur="1000"/>
                                        <p:tgtEl>
                                          <p:spTgt spid="19"/>
                                        </p:tgtEl>
                                      </p:cBhvr>
                                    </p:animEffect>
                                  </p:childTnLst>
                                </p:cTn>
                              </p:par>
                            </p:childTnLst>
                          </p:cTn>
                        </p:par>
                        <p:par>
                          <p:cTn id="21" fill="hold">
                            <p:stCondLst>
                              <p:cond delay="2800"/>
                            </p:stCondLst>
                            <p:childTnLst>
                              <p:par>
                                <p:cTn id="22" presetID="22" presetClass="entr" presetSubtype="4" fill="hold" nodeType="afterEffect">
                                  <p:stCondLst>
                                    <p:cond delay="60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800"/>
                                        <p:tgtEl>
                                          <p:spTgt spid="23"/>
                                        </p:tgtEl>
                                      </p:cBhvr>
                                    </p:animEffect>
                                  </p:childTnLst>
                                </p:cTn>
                              </p:par>
                            </p:childTnLst>
                          </p:cTn>
                        </p:par>
                        <p:par>
                          <p:cTn id="25" fill="hold">
                            <p:stCondLst>
                              <p:cond delay="4200"/>
                            </p:stCondLst>
                            <p:childTnLst>
                              <p:par>
                                <p:cTn id="26" presetID="53" presetClass="entr" presetSubtype="16" fill="hold" grpId="0" nodeType="afterEffect">
                                  <p:stCondLst>
                                    <p:cond delay="13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900" fill="hold"/>
                                        <p:tgtEl>
                                          <p:spTgt spid="12"/>
                                        </p:tgtEl>
                                        <p:attrNameLst>
                                          <p:attrName>ppt_w</p:attrName>
                                        </p:attrNameLst>
                                      </p:cBhvr>
                                      <p:tavLst>
                                        <p:tav tm="0">
                                          <p:val>
                                            <p:fltVal val="0"/>
                                          </p:val>
                                        </p:tav>
                                        <p:tav tm="100000">
                                          <p:val>
                                            <p:strVal val="#ppt_w"/>
                                          </p:val>
                                        </p:tav>
                                      </p:tavLst>
                                    </p:anim>
                                    <p:anim calcmode="lin" valueType="num">
                                      <p:cBhvr>
                                        <p:cTn id="29" dur="900" fill="hold"/>
                                        <p:tgtEl>
                                          <p:spTgt spid="12"/>
                                        </p:tgtEl>
                                        <p:attrNameLst>
                                          <p:attrName>ppt_h</p:attrName>
                                        </p:attrNameLst>
                                      </p:cBhvr>
                                      <p:tavLst>
                                        <p:tav tm="0">
                                          <p:val>
                                            <p:fltVal val="0"/>
                                          </p:val>
                                        </p:tav>
                                        <p:tav tm="100000">
                                          <p:val>
                                            <p:strVal val="#ppt_h"/>
                                          </p:val>
                                        </p:tav>
                                      </p:tavLst>
                                    </p:anim>
                                    <p:animEffect transition="in" filter="fade">
                                      <p:cBhvr>
                                        <p:cTn id="30" dur="900"/>
                                        <p:tgtEl>
                                          <p:spTgt spid="12"/>
                                        </p:tgtEl>
                                      </p:cBhvr>
                                    </p:animEffect>
                                  </p:childTnLst>
                                </p:cTn>
                              </p:par>
                            </p:childTnLst>
                          </p:cTn>
                        </p:par>
                        <p:par>
                          <p:cTn id="31" fill="hold">
                            <p:stCondLst>
                              <p:cond delay="6400"/>
                            </p:stCondLst>
                            <p:childTnLst>
                              <p:par>
                                <p:cTn id="32" presetID="37" presetClass="entr" presetSubtype="0" fill="hold" nodeType="afterEffect">
                                  <p:stCondLst>
                                    <p:cond delay="110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1000"/>
                                        <p:tgtEl>
                                          <p:spTgt spid="96"/>
                                        </p:tgtEl>
                                      </p:cBhvr>
                                    </p:animEffect>
                                    <p:anim calcmode="lin" valueType="num">
                                      <p:cBhvr>
                                        <p:cTn id="35" dur="1000" fill="hold"/>
                                        <p:tgtEl>
                                          <p:spTgt spid="96"/>
                                        </p:tgtEl>
                                        <p:attrNameLst>
                                          <p:attrName>ppt_x</p:attrName>
                                        </p:attrNameLst>
                                      </p:cBhvr>
                                      <p:tavLst>
                                        <p:tav tm="0">
                                          <p:val>
                                            <p:strVal val="#ppt_x"/>
                                          </p:val>
                                        </p:tav>
                                        <p:tav tm="100000">
                                          <p:val>
                                            <p:strVal val="#ppt_x"/>
                                          </p:val>
                                        </p:tav>
                                      </p:tavLst>
                                    </p:anim>
                                    <p:anim calcmode="lin" valueType="num">
                                      <p:cBhvr>
                                        <p:cTn id="36" dur="900" decel="100000" fill="hold"/>
                                        <p:tgtEl>
                                          <p:spTgt spid="96"/>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96"/>
                                        </p:tgtEl>
                                        <p:attrNameLst>
                                          <p:attrName>ppt_y</p:attrName>
                                        </p:attrNameLst>
                                      </p:cBhvr>
                                      <p:tavLst>
                                        <p:tav tm="0">
                                          <p:val>
                                            <p:strVal val="#ppt_y-.03"/>
                                          </p:val>
                                        </p:tav>
                                        <p:tav tm="100000">
                                          <p:val>
                                            <p:strVal val="#ppt_y"/>
                                          </p:val>
                                        </p:tav>
                                      </p:tavLst>
                                    </p:anim>
                                  </p:childTnLst>
                                </p:cTn>
                              </p:par>
                            </p:childTnLst>
                          </p:cTn>
                        </p:par>
                        <p:par>
                          <p:cTn id="38" fill="hold">
                            <p:stCondLst>
                              <p:cond delay="8500"/>
                            </p:stCondLst>
                            <p:childTnLst>
                              <p:par>
                                <p:cTn id="39" presetID="37" presetClass="entr" presetSubtype="0" fill="hold" nodeType="afterEffect">
                                  <p:stCondLst>
                                    <p:cond delay="60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1000"/>
                                        <p:tgtEl>
                                          <p:spTgt spid="95"/>
                                        </p:tgtEl>
                                      </p:cBhvr>
                                    </p:animEffect>
                                    <p:anim calcmode="lin" valueType="num">
                                      <p:cBhvr>
                                        <p:cTn id="42" dur="1000" fill="hold"/>
                                        <p:tgtEl>
                                          <p:spTgt spid="95"/>
                                        </p:tgtEl>
                                        <p:attrNameLst>
                                          <p:attrName>ppt_x</p:attrName>
                                        </p:attrNameLst>
                                      </p:cBhvr>
                                      <p:tavLst>
                                        <p:tav tm="0">
                                          <p:val>
                                            <p:strVal val="#ppt_x"/>
                                          </p:val>
                                        </p:tav>
                                        <p:tav tm="100000">
                                          <p:val>
                                            <p:strVal val="#ppt_x"/>
                                          </p:val>
                                        </p:tav>
                                      </p:tavLst>
                                    </p:anim>
                                    <p:anim calcmode="lin" valueType="num">
                                      <p:cBhvr>
                                        <p:cTn id="43" dur="900" decel="100000" fill="hold"/>
                                        <p:tgtEl>
                                          <p:spTgt spid="95"/>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95"/>
                                        </p:tgtEl>
                                        <p:attrNameLst>
                                          <p:attrName>ppt_y</p:attrName>
                                        </p:attrNameLst>
                                      </p:cBhvr>
                                      <p:tavLst>
                                        <p:tav tm="0">
                                          <p:val>
                                            <p:strVal val="#ppt_y-.03"/>
                                          </p:val>
                                        </p:tav>
                                        <p:tav tm="100000">
                                          <p:val>
                                            <p:strVal val="#ppt_y"/>
                                          </p:val>
                                        </p:tav>
                                      </p:tavLst>
                                    </p:anim>
                                  </p:childTnLst>
                                </p:cTn>
                              </p:par>
                            </p:childTnLst>
                          </p:cTn>
                        </p:par>
                        <p:par>
                          <p:cTn id="45" fill="hold">
                            <p:stCondLst>
                              <p:cond delay="10100"/>
                            </p:stCondLst>
                            <p:childTnLst>
                              <p:par>
                                <p:cTn id="46" presetID="53" presetClass="entr" presetSubtype="16" fill="hold" nodeType="afterEffect">
                                  <p:stCondLst>
                                    <p:cond delay="60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childTnLst>
                          </p:cTn>
                        </p:par>
                        <p:par>
                          <p:cTn id="51" fill="hold">
                            <p:stCondLst>
                              <p:cond delay="11200"/>
                            </p:stCondLst>
                            <p:childTnLst>
                              <p:par>
                                <p:cTn id="52" presetID="1" presetClass="entr" presetSubtype="0" fill="hold" nodeType="afterEffect">
                                  <p:stCondLst>
                                    <p:cond delay="400"/>
                                  </p:stCondLst>
                                  <p:childTnLst>
                                    <p:set>
                                      <p:cBhvr>
                                        <p:cTn id="5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CA94B8D-573C-0A89-DB79-034517398186}"/>
              </a:ext>
            </a:extLst>
          </p:cNvPr>
          <p:cNvSpPr/>
          <p:nvPr/>
        </p:nvSpPr>
        <p:spPr>
          <a:xfrm>
            <a:off x="9309453" y="-149696"/>
            <a:ext cx="3029185" cy="912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Eventos</a:t>
            </a:r>
            <a:endParaRPr lang="en-US" sz="3600" dirty="0">
              <a:solidFill>
                <a:srgbClr val="FB8C00"/>
              </a:solidFill>
              <a:latin typeface="Raleway"/>
            </a:endParaRPr>
          </a:p>
        </p:txBody>
      </p:sp>
      <p:sp>
        <p:nvSpPr>
          <p:cNvPr id="7" name="Título 1">
            <a:extLst>
              <a:ext uri="{FF2B5EF4-FFF2-40B4-BE49-F238E27FC236}">
                <a16:creationId xmlns:a16="http://schemas.microsoft.com/office/drawing/2014/main" id="{43B52C1E-43CE-A917-4E59-E01AC6BFCDA2}"/>
              </a:ext>
            </a:extLst>
          </p:cNvPr>
          <p:cNvSpPr txBox="1">
            <a:spLocks/>
          </p:cNvSpPr>
          <p:nvPr/>
        </p:nvSpPr>
        <p:spPr>
          <a:xfrm>
            <a:off x="509868" y="585103"/>
            <a:ext cx="5710834" cy="1654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6600" b="1" dirty="0">
                <a:solidFill>
                  <a:schemeClr val="bg1"/>
                </a:solidFill>
                <a:latin typeface="Raleway"/>
              </a:rPr>
              <a:t>Nexus Sprint Planning</a:t>
            </a:r>
            <a:endParaRPr lang="es-AR" sz="6600" b="1" dirty="0">
              <a:solidFill>
                <a:schemeClr val="bg1"/>
              </a:solidFill>
              <a:latin typeface="Raleway" pitchFamily="2" charset="0"/>
            </a:endParaRPr>
          </a:p>
        </p:txBody>
      </p:sp>
      <p:grpSp>
        <p:nvGrpSpPr>
          <p:cNvPr id="62" name="Group 61">
            <a:extLst>
              <a:ext uri="{FF2B5EF4-FFF2-40B4-BE49-F238E27FC236}">
                <a16:creationId xmlns:a16="http://schemas.microsoft.com/office/drawing/2014/main" id="{678DCA0C-21C3-1423-CEFE-5230CFA35629}"/>
              </a:ext>
            </a:extLst>
          </p:cNvPr>
          <p:cNvGrpSpPr/>
          <p:nvPr/>
        </p:nvGrpSpPr>
        <p:grpSpPr>
          <a:xfrm>
            <a:off x="1725691" y="464642"/>
            <a:ext cx="7183510" cy="2673279"/>
            <a:chOff x="1638757" y="307623"/>
            <a:chExt cx="7183510" cy="2673279"/>
          </a:xfrm>
        </p:grpSpPr>
        <p:sp>
          <p:nvSpPr>
            <p:cNvPr id="9" name="Título 1">
              <a:extLst>
                <a:ext uri="{FF2B5EF4-FFF2-40B4-BE49-F238E27FC236}">
                  <a16:creationId xmlns:a16="http://schemas.microsoft.com/office/drawing/2014/main" id="{7EEB0B8E-DF5E-3837-6985-AF692469CC4E}"/>
                </a:ext>
              </a:extLst>
            </p:cNvPr>
            <p:cNvSpPr txBox="1">
              <a:spLocks/>
            </p:cNvSpPr>
            <p:nvPr/>
          </p:nvSpPr>
          <p:spPr>
            <a:xfrm>
              <a:off x="1638757" y="2248423"/>
              <a:ext cx="4628982"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Coordinar actividades</a:t>
              </a:r>
              <a:endParaRPr lang="en-US" dirty="0"/>
            </a:p>
          </p:txBody>
        </p:sp>
        <p:pic>
          <p:nvPicPr>
            <p:cNvPr id="10" name="Picture 10">
              <a:extLst>
                <a:ext uri="{FF2B5EF4-FFF2-40B4-BE49-F238E27FC236}">
                  <a16:creationId xmlns:a16="http://schemas.microsoft.com/office/drawing/2014/main" id="{25853102-56E7-C202-E5FC-A3539611C54F}"/>
                </a:ext>
              </a:extLst>
            </p:cNvPr>
            <p:cNvPicPr>
              <a:picLocks noChangeAspect="1"/>
            </p:cNvPicPr>
            <p:nvPr/>
          </p:nvPicPr>
          <p:blipFill>
            <a:blip r:embed="rId2"/>
            <a:stretch>
              <a:fillRect/>
            </a:stretch>
          </p:blipFill>
          <p:spPr>
            <a:xfrm>
              <a:off x="6455363" y="307623"/>
              <a:ext cx="2366904" cy="2366904"/>
            </a:xfrm>
            <a:prstGeom prst="rect">
              <a:avLst/>
            </a:prstGeom>
          </p:spPr>
        </p:pic>
      </p:grpSp>
      <p:grpSp>
        <p:nvGrpSpPr>
          <p:cNvPr id="61" name="Group 60">
            <a:extLst>
              <a:ext uri="{FF2B5EF4-FFF2-40B4-BE49-F238E27FC236}">
                <a16:creationId xmlns:a16="http://schemas.microsoft.com/office/drawing/2014/main" id="{55003048-4AC1-61D7-0B95-9055ABBE7C79}"/>
              </a:ext>
            </a:extLst>
          </p:cNvPr>
          <p:cNvGrpSpPr/>
          <p:nvPr/>
        </p:nvGrpSpPr>
        <p:grpSpPr>
          <a:xfrm>
            <a:off x="6814443" y="3064679"/>
            <a:ext cx="5231319" cy="3439794"/>
            <a:chOff x="6858357" y="2937182"/>
            <a:chExt cx="5231319" cy="3439794"/>
          </a:xfrm>
        </p:grpSpPr>
        <p:sp>
          <p:nvSpPr>
            <p:cNvPr id="29" name="Rectángulo: esquinas redondeadas 17">
              <a:extLst>
                <a:ext uri="{FF2B5EF4-FFF2-40B4-BE49-F238E27FC236}">
                  <a16:creationId xmlns:a16="http://schemas.microsoft.com/office/drawing/2014/main" id="{B509E935-3AAA-89D6-447D-30BEF9D0B9EB}"/>
                </a:ext>
              </a:extLst>
            </p:cNvPr>
            <p:cNvSpPr/>
            <p:nvPr/>
          </p:nvSpPr>
          <p:spPr>
            <a:xfrm>
              <a:off x="6918469" y="2937182"/>
              <a:ext cx="5171207" cy="343724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60" name="Group 59">
              <a:extLst>
                <a:ext uri="{FF2B5EF4-FFF2-40B4-BE49-F238E27FC236}">
                  <a16:creationId xmlns:a16="http://schemas.microsoft.com/office/drawing/2014/main" id="{7E5541D3-5EE6-EF32-D9D6-45F811E64990}"/>
                </a:ext>
              </a:extLst>
            </p:cNvPr>
            <p:cNvGrpSpPr/>
            <p:nvPr/>
          </p:nvGrpSpPr>
          <p:grpSpPr>
            <a:xfrm>
              <a:off x="6858357" y="3101577"/>
              <a:ext cx="4982280" cy="3275399"/>
              <a:chOff x="6858357" y="3101577"/>
              <a:chExt cx="4982280" cy="3275399"/>
            </a:xfrm>
          </p:grpSpPr>
          <p:grpSp>
            <p:nvGrpSpPr>
              <p:cNvPr id="21" name="Group 20">
                <a:extLst>
                  <a:ext uri="{FF2B5EF4-FFF2-40B4-BE49-F238E27FC236}">
                    <a16:creationId xmlns:a16="http://schemas.microsoft.com/office/drawing/2014/main" id="{B5217416-B764-CD26-2DDF-13CEF30EC331}"/>
                  </a:ext>
                </a:extLst>
              </p:cNvPr>
              <p:cNvGrpSpPr/>
              <p:nvPr/>
            </p:nvGrpSpPr>
            <p:grpSpPr>
              <a:xfrm>
                <a:off x="6858357" y="3101577"/>
                <a:ext cx="4982280" cy="2826501"/>
                <a:chOff x="1025764" y="3245076"/>
                <a:chExt cx="5117286" cy="2952179"/>
              </a:xfrm>
            </p:grpSpPr>
            <p:pic>
              <p:nvPicPr>
                <p:cNvPr id="12" name="Imagen 17">
                  <a:extLst>
                    <a:ext uri="{FF2B5EF4-FFF2-40B4-BE49-F238E27FC236}">
                      <a16:creationId xmlns:a16="http://schemas.microsoft.com/office/drawing/2014/main" id="{3B39FC24-C9B1-0718-B740-9E3A6CAEAB91}"/>
                    </a:ext>
                  </a:extLst>
                </p:cNvPr>
                <p:cNvPicPr>
                  <a:picLocks noChangeAspect="1"/>
                </p:cNvPicPr>
                <p:nvPr/>
              </p:nvPicPr>
              <p:blipFill rotWithShape="1">
                <a:blip r:embed="rId3"/>
                <a:srcRect l="59278" b="61224"/>
                <a:stretch/>
              </p:blipFill>
              <p:spPr>
                <a:xfrm>
                  <a:off x="3169724" y="3245076"/>
                  <a:ext cx="1486956" cy="1428179"/>
                </a:xfrm>
                <a:prstGeom prst="rect">
                  <a:avLst/>
                </a:prstGeom>
              </p:spPr>
            </p:pic>
            <p:pic>
              <p:nvPicPr>
                <p:cNvPr id="14" name="Imagen 5">
                  <a:extLst>
                    <a:ext uri="{FF2B5EF4-FFF2-40B4-BE49-F238E27FC236}">
                      <a16:creationId xmlns:a16="http://schemas.microsoft.com/office/drawing/2014/main" id="{11C30CD7-06B9-E806-AC17-623B4F2482F3}"/>
                    </a:ext>
                  </a:extLst>
                </p:cNvPr>
                <p:cNvPicPr>
                  <a:picLocks noChangeAspect="1"/>
                </p:cNvPicPr>
                <p:nvPr/>
              </p:nvPicPr>
              <p:blipFill rotWithShape="1">
                <a:blip r:embed="rId3"/>
                <a:srcRect r="49239" b="57157"/>
                <a:stretch/>
              </p:blipFill>
              <p:spPr>
                <a:xfrm>
                  <a:off x="1025764" y="3502688"/>
                  <a:ext cx="1900297" cy="1716138"/>
                </a:xfrm>
                <a:prstGeom prst="rect">
                  <a:avLst/>
                </a:prstGeom>
              </p:spPr>
            </p:pic>
            <p:pic>
              <p:nvPicPr>
                <p:cNvPr id="15" name="Imagen 17">
                  <a:extLst>
                    <a:ext uri="{FF2B5EF4-FFF2-40B4-BE49-F238E27FC236}">
                      <a16:creationId xmlns:a16="http://schemas.microsoft.com/office/drawing/2014/main" id="{1F83821F-CD12-09DA-34B8-14E00D1B62B4}"/>
                    </a:ext>
                  </a:extLst>
                </p:cNvPr>
                <p:cNvPicPr>
                  <a:picLocks noChangeAspect="1"/>
                </p:cNvPicPr>
                <p:nvPr/>
              </p:nvPicPr>
              <p:blipFill rotWithShape="1">
                <a:blip r:embed="rId3"/>
                <a:srcRect l="59278" b="61224"/>
                <a:stretch/>
              </p:blipFill>
              <p:spPr>
                <a:xfrm>
                  <a:off x="2661724" y="4289298"/>
                  <a:ext cx="1486956" cy="1428179"/>
                </a:xfrm>
                <a:prstGeom prst="rect">
                  <a:avLst/>
                </a:prstGeom>
              </p:spPr>
            </p:pic>
            <p:pic>
              <p:nvPicPr>
                <p:cNvPr id="16" name="Imagen 17">
                  <a:extLst>
                    <a:ext uri="{FF2B5EF4-FFF2-40B4-BE49-F238E27FC236}">
                      <a16:creationId xmlns:a16="http://schemas.microsoft.com/office/drawing/2014/main" id="{0AFAADA9-61E5-0A72-5088-87F18930793D}"/>
                    </a:ext>
                  </a:extLst>
                </p:cNvPr>
                <p:cNvPicPr>
                  <a:picLocks noChangeAspect="1"/>
                </p:cNvPicPr>
                <p:nvPr/>
              </p:nvPicPr>
              <p:blipFill rotWithShape="1">
                <a:blip r:embed="rId3"/>
                <a:srcRect l="59278" b="61224"/>
                <a:stretch/>
              </p:blipFill>
              <p:spPr>
                <a:xfrm>
                  <a:off x="3461354" y="4769076"/>
                  <a:ext cx="1486956" cy="1428179"/>
                </a:xfrm>
                <a:prstGeom prst="rect">
                  <a:avLst/>
                </a:prstGeom>
              </p:spPr>
            </p:pic>
            <p:pic>
              <p:nvPicPr>
                <p:cNvPr id="17" name="Imagen 17">
                  <a:extLst>
                    <a:ext uri="{FF2B5EF4-FFF2-40B4-BE49-F238E27FC236}">
                      <a16:creationId xmlns:a16="http://schemas.microsoft.com/office/drawing/2014/main" id="{9B79B473-3A9F-8A71-DFDD-75052703A77D}"/>
                    </a:ext>
                  </a:extLst>
                </p:cNvPr>
                <p:cNvPicPr>
                  <a:picLocks noChangeAspect="1"/>
                </p:cNvPicPr>
                <p:nvPr/>
              </p:nvPicPr>
              <p:blipFill rotWithShape="1">
                <a:blip r:embed="rId3"/>
                <a:srcRect l="59278" b="61224"/>
                <a:stretch/>
              </p:blipFill>
              <p:spPr>
                <a:xfrm>
                  <a:off x="4392687" y="3245076"/>
                  <a:ext cx="1486956" cy="1428179"/>
                </a:xfrm>
                <a:prstGeom prst="rect">
                  <a:avLst/>
                </a:prstGeom>
              </p:spPr>
            </p:pic>
            <p:pic>
              <p:nvPicPr>
                <p:cNvPr id="18" name="Imagen 17">
                  <a:extLst>
                    <a:ext uri="{FF2B5EF4-FFF2-40B4-BE49-F238E27FC236}">
                      <a16:creationId xmlns:a16="http://schemas.microsoft.com/office/drawing/2014/main" id="{FE78D560-3B10-C044-1B6B-BBFDB8FDF607}"/>
                    </a:ext>
                  </a:extLst>
                </p:cNvPr>
                <p:cNvPicPr>
                  <a:picLocks noChangeAspect="1"/>
                </p:cNvPicPr>
                <p:nvPr/>
              </p:nvPicPr>
              <p:blipFill rotWithShape="1">
                <a:blip r:embed="rId3"/>
                <a:srcRect l="59278" b="61224"/>
                <a:stretch/>
              </p:blipFill>
              <p:spPr>
                <a:xfrm>
                  <a:off x="4656094" y="4769075"/>
                  <a:ext cx="1486956" cy="1428179"/>
                </a:xfrm>
                <a:prstGeom prst="rect">
                  <a:avLst/>
                </a:prstGeom>
              </p:spPr>
            </p:pic>
          </p:grpSp>
          <p:sp>
            <p:nvSpPr>
              <p:cNvPr id="22" name="Título 1">
                <a:extLst>
                  <a:ext uri="{FF2B5EF4-FFF2-40B4-BE49-F238E27FC236}">
                    <a16:creationId xmlns:a16="http://schemas.microsoft.com/office/drawing/2014/main" id="{5CCFEA6A-FE64-50EB-E356-E065A01C8208}"/>
                  </a:ext>
                </a:extLst>
              </p:cNvPr>
              <p:cNvSpPr txBox="1">
                <a:spLocks/>
              </p:cNvSpPr>
              <p:nvPr/>
            </p:nvSpPr>
            <p:spPr>
              <a:xfrm>
                <a:off x="8929497" y="5644497"/>
                <a:ext cx="2841575"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000" b="1" dirty="0">
                    <a:solidFill>
                      <a:schemeClr val="tx1">
                        <a:lumMod val="65000"/>
                        <a:lumOff val="35000"/>
                      </a:schemeClr>
                    </a:solidFill>
                    <a:latin typeface="Raleway"/>
                  </a:rPr>
                  <a:t>REPRESENTANTES DE EQUIPOS SCRUM</a:t>
                </a:r>
                <a:endParaRPr lang="en-US" sz="1000">
                  <a:solidFill>
                    <a:schemeClr val="tx1">
                      <a:lumMod val="65000"/>
                      <a:lumOff val="35000"/>
                    </a:schemeClr>
                  </a:solidFill>
                  <a:cs typeface="Calibri Light"/>
                </a:endParaRPr>
              </a:p>
            </p:txBody>
          </p:sp>
        </p:grpSp>
      </p:grpSp>
      <p:sp>
        <p:nvSpPr>
          <p:cNvPr id="31" name="Título 1">
            <a:extLst>
              <a:ext uri="{FF2B5EF4-FFF2-40B4-BE49-F238E27FC236}">
                <a16:creationId xmlns:a16="http://schemas.microsoft.com/office/drawing/2014/main" id="{69B3101B-1963-D43B-2063-EA5FACF4FF51}"/>
              </a:ext>
            </a:extLst>
          </p:cNvPr>
          <p:cNvSpPr txBox="1">
            <a:spLocks/>
          </p:cNvSpPr>
          <p:nvPr/>
        </p:nvSpPr>
        <p:spPr>
          <a:xfrm>
            <a:off x="1591720" y="3217386"/>
            <a:ext cx="4628982"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AR" sz="3200" b="1" dirty="0">
              <a:latin typeface="Raleway"/>
            </a:endParaRPr>
          </a:p>
        </p:txBody>
      </p:sp>
      <p:grpSp>
        <p:nvGrpSpPr>
          <p:cNvPr id="63" name="Group 62">
            <a:extLst>
              <a:ext uri="{FF2B5EF4-FFF2-40B4-BE49-F238E27FC236}">
                <a16:creationId xmlns:a16="http://schemas.microsoft.com/office/drawing/2014/main" id="{955A2E9D-36D1-95A6-A8A9-A1A19ACABF41}"/>
              </a:ext>
            </a:extLst>
          </p:cNvPr>
          <p:cNvGrpSpPr/>
          <p:nvPr/>
        </p:nvGrpSpPr>
        <p:grpSpPr>
          <a:xfrm>
            <a:off x="451536" y="3217385"/>
            <a:ext cx="5684499" cy="3206628"/>
            <a:chOff x="451536" y="3217385"/>
            <a:chExt cx="5684499" cy="3206628"/>
          </a:xfrm>
        </p:grpSpPr>
        <p:grpSp>
          <p:nvGrpSpPr>
            <p:cNvPr id="35" name="Group 34">
              <a:extLst>
                <a:ext uri="{FF2B5EF4-FFF2-40B4-BE49-F238E27FC236}">
                  <a16:creationId xmlns:a16="http://schemas.microsoft.com/office/drawing/2014/main" id="{A19CD7E0-9B9D-D904-F6FD-18D426615F3B}"/>
                </a:ext>
              </a:extLst>
            </p:cNvPr>
            <p:cNvGrpSpPr/>
            <p:nvPr/>
          </p:nvGrpSpPr>
          <p:grpSpPr>
            <a:xfrm>
              <a:off x="451536" y="3217385"/>
              <a:ext cx="5684499" cy="732479"/>
              <a:chOff x="489166" y="3217386"/>
              <a:chExt cx="5684499" cy="732479"/>
            </a:xfrm>
          </p:grpSpPr>
          <p:sp>
            <p:nvSpPr>
              <p:cNvPr id="36" name="Arrow: Right 35">
                <a:extLst>
                  <a:ext uri="{FF2B5EF4-FFF2-40B4-BE49-F238E27FC236}">
                    <a16:creationId xmlns:a16="http://schemas.microsoft.com/office/drawing/2014/main" id="{3CBDEF2F-450F-D8E7-7B8F-2F73511A32B3}"/>
                  </a:ext>
                </a:extLst>
              </p:cNvPr>
              <p:cNvSpPr/>
              <p:nvPr/>
            </p:nvSpPr>
            <p:spPr>
              <a:xfrm>
                <a:off x="489166" y="3337201"/>
                <a:ext cx="978370" cy="48918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ítulo 1">
                <a:extLst>
                  <a:ext uri="{FF2B5EF4-FFF2-40B4-BE49-F238E27FC236}">
                    <a16:creationId xmlns:a16="http://schemas.microsoft.com/office/drawing/2014/main" id="{4CC72122-BB33-0897-CBE6-714DE03C71D4}"/>
                  </a:ext>
                </a:extLst>
              </p:cNvPr>
              <p:cNvSpPr txBox="1">
                <a:spLocks/>
              </p:cNvSpPr>
              <p:nvPr/>
            </p:nvSpPr>
            <p:spPr>
              <a:xfrm>
                <a:off x="1544683" y="3217386"/>
                <a:ext cx="4628982"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dirty="0">
                    <a:ea typeface="+mj-lt"/>
                    <a:cs typeface="+mj-lt"/>
                  </a:rPr>
                  <a:t>Objetivo de Sprint</a:t>
                </a:r>
                <a:endParaRPr lang="en-US" dirty="0"/>
              </a:p>
            </p:txBody>
          </p:sp>
        </p:grpSp>
        <p:grpSp>
          <p:nvGrpSpPr>
            <p:cNvPr id="41" name="Group 40">
              <a:extLst>
                <a:ext uri="{FF2B5EF4-FFF2-40B4-BE49-F238E27FC236}">
                  <a16:creationId xmlns:a16="http://schemas.microsoft.com/office/drawing/2014/main" id="{E5477248-F7FF-6C9B-5212-22D23E9D10B8}"/>
                </a:ext>
              </a:extLst>
            </p:cNvPr>
            <p:cNvGrpSpPr/>
            <p:nvPr/>
          </p:nvGrpSpPr>
          <p:grpSpPr>
            <a:xfrm>
              <a:off x="451536" y="3819460"/>
              <a:ext cx="5684499" cy="732479"/>
              <a:chOff x="489166" y="3217386"/>
              <a:chExt cx="5684499" cy="732479"/>
            </a:xfrm>
          </p:grpSpPr>
          <p:sp>
            <p:nvSpPr>
              <p:cNvPr id="42" name="Arrow: Right 41">
                <a:extLst>
                  <a:ext uri="{FF2B5EF4-FFF2-40B4-BE49-F238E27FC236}">
                    <a16:creationId xmlns:a16="http://schemas.microsoft.com/office/drawing/2014/main" id="{DBD648C1-C28A-65CB-D7BB-3845FA8E7306}"/>
                  </a:ext>
                </a:extLst>
              </p:cNvPr>
              <p:cNvSpPr/>
              <p:nvPr/>
            </p:nvSpPr>
            <p:spPr>
              <a:xfrm>
                <a:off x="489166" y="3337201"/>
                <a:ext cx="978370" cy="48918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ítulo 1">
                <a:extLst>
                  <a:ext uri="{FF2B5EF4-FFF2-40B4-BE49-F238E27FC236}">
                    <a16:creationId xmlns:a16="http://schemas.microsoft.com/office/drawing/2014/main" id="{1BD30EB1-204A-9B07-D210-EE77206B87F3}"/>
                  </a:ext>
                </a:extLst>
              </p:cNvPr>
              <p:cNvSpPr txBox="1">
                <a:spLocks/>
              </p:cNvSpPr>
              <p:nvPr/>
            </p:nvSpPr>
            <p:spPr>
              <a:xfrm>
                <a:off x="1544683" y="3217386"/>
                <a:ext cx="4628982"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dirty="0">
                    <a:ea typeface="+mj-lt"/>
                    <a:cs typeface="+mj-lt"/>
                  </a:rPr>
                  <a:t>Sprint Backlog</a:t>
                </a:r>
                <a:endParaRPr lang="en-US" dirty="0"/>
              </a:p>
            </p:txBody>
          </p:sp>
        </p:grpSp>
        <p:grpSp>
          <p:nvGrpSpPr>
            <p:cNvPr id="44" name="Group 43">
              <a:extLst>
                <a:ext uri="{FF2B5EF4-FFF2-40B4-BE49-F238E27FC236}">
                  <a16:creationId xmlns:a16="http://schemas.microsoft.com/office/drawing/2014/main" id="{763DAEE2-CFB1-AE1F-2562-B1FDF10C8999}"/>
                </a:ext>
              </a:extLst>
            </p:cNvPr>
            <p:cNvGrpSpPr/>
            <p:nvPr/>
          </p:nvGrpSpPr>
          <p:grpSpPr>
            <a:xfrm>
              <a:off x="3981201" y="5127090"/>
              <a:ext cx="2077150" cy="732479"/>
              <a:chOff x="2701794" y="3217386"/>
              <a:chExt cx="2077150" cy="732479"/>
            </a:xfrm>
          </p:grpSpPr>
          <p:sp>
            <p:nvSpPr>
              <p:cNvPr id="45" name="Arrow: Right 44">
                <a:extLst>
                  <a:ext uri="{FF2B5EF4-FFF2-40B4-BE49-F238E27FC236}">
                    <a16:creationId xmlns:a16="http://schemas.microsoft.com/office/drawing/2014/main" id="{923A5DF0-8356-717C-0DF8-9A108022673D}"/>
                  </a:ext>
                </a:extLst>
              </p:cNvPr>
              <p:cNvSpPr/>
              <p:nvPr/>
            </p:nvSpPr>
            <p:spPr>
              <a:xfrm rot="10800000">
                <a:off x="3800574" y="3337201"/>
                <a:ext cx="978370" cy="48918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ítulo 1">
                <a:extLst>
                  <a:ext uri="{FF2B5EF4-FFF2-40B4-BE49-F238E27FC236}">
                    <a16:creationId xmlns:a16="http://schemas.microsoft.com/office/drawing/2014/main" id="{8ADDC26E-E0F6-E85B-35E3-A683E7105EFB}"/>
                  </a:ext>
                </a:extLst>
              </p:cNvPr>
              <p:cNvSpPr txBox="1">
                <a:spLocks/>
              </p:cNvSpPr>
              <p:nvPr/>
            </p:nvSpPr>
            <p:spPr>
              <a:xfrm>
                <a:off x="2701794" y="3217386"/>
                <a:ext cx="1430464"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dirty="0">
                    <a:ea typeface="+mj-lt"/>
                    <a:cs typeface="+mj-lt"/>
                  </a:rPr>
                  <a:t>Nexus</a:t>
                </a:r>
                <a:endParaRPr lang="en-US" dirty="0"/>
              </a:p>
            </p:txBody>
          </p:sp>
        </p:grpSp>
        <p:grpSp>
          <p:nvGrpSpPr>
            <p:cNvPr id="53" name="Group 52">
              <a:extLst>
                <a:ext uri="{FF2B5EF4-FFF2-40B4-BE49-F238E27FC236}">
                  <a16:creationId xmlns:a16="http://schemas.microsoft.com/office/drawing/2014/main" id="{29EA07ED-B389-1423-ECB1-29F0829C584F}"/>
                </a:ext>
              </a:extLst>
            </p:cNvPr>
            <p:cNvGrpSpPr/>
            <p:nvPr/>
          </p:nvGrpSpPr>
          <p:grpSpPr>
            <a:xfrm>
              <a:off x="2099720" y="5691534"/>
              <a:ext cx="3958631" cy="732479"/>
              <a:chOff x="820313" y="3217386"/>
              <a:chExt cx="3958631" cy="732479"/>
            </a:xfrm>
          </p:grpSpPr>
          <p:sp>
            <p:nvSpPr>
              <p:cNvPr id="54" name="Arrow: Right 53">
                <a:extLst>
                  <a:ext uri="{FF2B5EF4-FFF2-40B4-BE49-F238E27FC236}">
                    <a16:creationId xmlns:a16="http://schemas.microsoft.com/office/drawing/2014/main" id="{9FECB85E-4258-D779-8937-688499297EA1}"/>
                  </a:ext>
                </a:extLst>
              </p:cNvPr>
              <p:cNvSpPr/>
              <p:nvPr/>
            </p:nvSpPr>
            <p:spPr>
              <a:xfrm rot="10800000">
                <a:off x="3800574" y="3337201"/>
                <a:ext cx="978370" cy="48918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ítulo 1">
                <a:extLst>
                  <a:ext uri="{FF2B5EF4-FFF2-40B4-BE49-F238E27FC236}">
                    <a16:creationId xmlns:a16="http://schemas.microsoft.com/office/drawing/2014/main" id="{E1944AEB-B8C4-58CD-6F5B-242BD4381CDD}"/>
                  </a:ext>
                </a:extLst>
              </p:cNvPr>
              <p:cNvSpPr txBox="1">
                <a:spLocks/>
              </p:cNvSpPr>
              <p:nvPr/>
            </p:nvSpPr>
            <p:spPr>
              <a:xfrm>
                <a:off x="820313" y="3217386"/>
                <a:ext cx="3311945"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800" dirty="0">
                    <a:ea typeface="+mj-lt"/>
                    <a:cs typeface="+mj-lt"/>
                  </a:rPr>
                  <a:t>Cada equipo Scrum</a:t>
                </a:r>
                <a:endParaRPr lang="en-US" dirty="0"/>
              </a:p>
            </p:txBody>
          </p:sp>
        </p:grpSp>
        <p:pic>
          <p:nvPicPr>
            <p:cNvPr id="57" name="Graphic 36" descr="Cerrar con relleno sólido">
              <a:extLst>
                <a:ext uri="{FF2B5EF4-FFF2-40B4-BE49-F238E27FC236}">
                  <a16:creationId xmlns:a16="http://schemas.microsoft.com/office/drawing/2014/main" id="{8CC69AE7-4759-5CCB-4F77-4A0B73A211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1897" y="4412896"/>
              <a:ext cx="914400" cy="914400"/>
            </a:xfrm>
            <a:prstGeom prst="rect">
              <a:avLst/>
            </a:prstGeom>
          </p:spPr>
        </p:pic>
      </p:grpSp>
      <p:pic>
        <p:nvPicPr>
          <p:cNvPr id="59" name="Graphic 59" descr="Engranajes con relleno sólido">
            <a:extLst>
              <a:ext uri="{FF2B5EF4-FFF2-40B4-BE49-F238E27FC236}">
                <a16:creationId xmlns:a16="http://schemas.microsoft.com/office/drawing/2014/main" id="{B9B8803A-B769-BCE4-68BA-8A9E71E7B7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4728" y="5141174"/>
            <a:ext cx="914400" cy="914400"/>
          </a:xfrm>
          <a:prstGeom prst="rect">
            <a:avLst/>
          </a:prstGeom>
        </p:spPr>
      </p:pic>
    </p:spTree>
    <p:extLst>
      <p:ext uri="{BB962C8B-B14F-4D97-AF65-F5344CB8AC3E}">
        <p14:creationId xmlns:p14="http://schemas.microsoft.com/office/powerpoint/2010/main" val="26580414"/>
      </p:ext>
    </p:extLst>
  </p:cSld>
  <p:clrMapOvr>
    <a:masterClrMapping/>
  </p:clrMapOvr>
  <p:transition spd="slow" advClick="0" advTm="1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 presetClass="entr" presetSubtype="2" fill="hold" nodeType="afterEffect">
                                  <p:stCondLst>
                                    <p:cond delay="100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1500" fill="hold"/>
                                        <p:tgtEl>
                                          <p:spTgt spid="62"/>
                                        </p:tgtEl>
                                        <p:attrNameLst>
                                          <p:attrName>ppt_x</p:attrName>
                                        </p:attrNameLst>
                                      </p:cBhvr>
                                      <p:tavLst>
                                        <p:tav tm="0">
                                          <p:val>
                                            <p:strVal val="1+#ppt_w/2"/>
                                          </p:val>
                                        </p:tav>
                                        <p:tav tm="100000">
                                          <p:val>
                                            <p:strVal val="#ppt_x"/>
                                          </p:val>
                                        </p:tav>
                                      </p:tavLst>
                                    </p:anim>
                                    <p:anim calcmode="lin" valueType="num">
                                      <p:cBhvr additive="base">
                                        <p:cTn id="14" dur="1500" fill="hold"/>
                                        <p:tgtEl>
                                          <p:spTgt spid="62"/>
                                        </p:tgtEl>
                                        <p:attrNameLst>
                                          <p:attrName>ppt_y</p:attrName>
                                        </p:attrNameLst>
                                      </p:cBhvr>
                                      <p:tavLst>
                                        <p:tav tm="0">
                                          <p:val>
                                            <p:strVal val="#ppt_y"/>
                                          </p:val>
                                        </p:tav>
                                        <p:tav tm="100000">
                                          <p:val>
                                            <p:strVal val="#ppt_y"/>
                                          </p:val>
                                        </p:tav>
                                      </p:tavLst>
                                    </p:anim>
                                  </p:childTnLst>
                                </p:cTn>
                              </p:par>
                            </p:childTnLst>
                          </p:cTn>
                        </p:par>
                        <p:par>
                          <p:cTn id="15" fill="hold">
                            <p:stCondLst>
                              <p:cond delay="3000"/>
                            </p:stCondLst>
                            <p:childTnLst>
                              <p:par>
                                <p:cTn id="16" presetID="3" presetClass="entr" presetSubtype="10" fill="hold" nodeType="afterEffect">
                                  <p:stCondLst>
                                    <p:cond delay="100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1700"/>
                                        <p:tgtEl>
                                          <p:spTgt spid="61"/>
                                        </p:tgtEl>
                                      </p:cBhvr>
                                    </p:animEffect>
                                  </p:childTnLst>
                                </p:cTn>
                              </p:par>
                            </p:childTnLst>
                          </p:cTn>
                        </p:par>
                        <p:par>
                          <p:cTn id="19" fill="hold">
                            <p:stCondLst>
                              <p:cond delay="5700"/>
                            </p:stCondLst>
                            <p:childTnLst>
                              <p:par>
                                <p:cTn id="20" presetID="17" presetClass="entr" presetSubtype="10" fill="hold" nodeType="afterEffect">
                                  <p:stCondLst>
                                    <p:cond delay="300"/>
                                  </p:stCondLst>
                                  <p:childTnLst>
                                    <p:set>
                                      <p:cBhvr>
                                        <p:cTn id="21" dur="1" fill="hold">
                                          <p:stCondLst>
                                            <p:cond delay="0"/>
                                          </p:stCondLst>
                                        </p:cTn>
                                        <p:tgtEl>
                                          <p:spTgt spid="59"/>
                                        </p:tgtEl>
                                        <p:attrNameLst>
                                          <p:attrName>style.visibility</p:attrName>
                                        </p:attrNameLst>
                                      </p:cBhvr>
                                      <p:to>
                                        <p:strVal val="visible"/>
                                      </p:to>
                                    </p:set>
                                    <p:anim calcmode="lin" valueType="num">
                                      <p:cBhvr>
                                        <p:cTn id="22" dur="1500" fill="hold"/>
                                        <p:tgtEl>
                                          <p:spTgt spid="59"/>
                                        </p:tgtEl>
                                        <p:attrNameLst>
                                          <p:attrName>ppt_w</p:attrName>
                                        </p:attrNameLst>
                                      </p:cBhvr>
                                      <p:tavLst>
                                        <p:tav tm="0">
                                          <p:val>
                                            <p:fltVal val="0"/>
                                          </p:val>
                                        </p:tav>
                                        <p:tav tm="100000">
                                          <p:val>
                                            <p:strVal val="#ppt_w"/>
                                          </p:val>
                                        </p:tav>
                                      </p:tavLst>
                                    </p:anim>
                                    <p:anim calcmode="lin" valueType="num">
                                      <p:cBhvr>
                                        <p:cTn id="23" dur="1500" fill="hold"/>
                                        <p:tgtEl>
                                          <p:spTgt spid="59"/>
                                        </p:tgtEl>
                                        <p:attrNameLst>
                                          <p:attrName>ppt_h</p:attrName>
                                        </p:attrNameLst>
                                      </p:cBhvr>
                                      <p:tavLst>
                                        <p:tav tm="0">
                                          <p:val>
                                            <p:strVal val="#ppt_h"/>
                                          </p:val>
                                        </p:tav>
                                        <p:tav tm="100000">
                                          <p:val>
                                            <p:strVal val="#ppt_h"/>
                                          </p:val>
                                        </p:tav>
                                      </p:tavLst>
                                    </p:anim>
                                  </p:childTnLst>
                                </p:cTn>
                              </p:par>
                            </p:childTnLst>
                          </p:cTn>
                        </p:par>
                        <p:par>
                          <p:cTn id="24" fill="hold">
                            <p:stCondLst>
                              <p:cond delay="7500"/>
                            </p:stCondLst>
                            <p:childTnLst>
                              <p:par>
                                <p:cTn id="25" presetID="10" presetClass="entr" presetSubtype="0" fill="hold" nodeType="afterEffect">
                                  <p:stCondLst>
                                    <p:cond delay="70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1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8FF5252-7C9F-FB9F-9595-C9FFBB3493A3}"/>
              </a:ext>
            </a:extLst>
          </p:cNvPr>
          <p:cNvSpPr/>
          <p:nvPr/>
        </p:nvSpPr>
        <p:spPr>
          <a:xfrm>
            <a:off x="9309453" y="-149696"/>
            <a:ext cx="3029185" cy="912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Eventos</a:t>
            </a:r>
            <a:endParaRPr lang="en-US" sz="3600" dirty="0">
              <a:solidFill>
                <a:srgbClr val="FB8C00"/>
              </a:solidFill>
              <a:latin typeface="Raleway"/>
            </a:endParaRPr>
          </a:p>
        </p:txBody>
      </p:sp>
      <p:sp>
        <p:nvSpPr>
          <p:cNvPr id="8" name="Título 1">
            <a:extLst>
              <a:ext uri="{FF2B5EF4-FFF2-40B4-BE49-F238E27FC236}">
                <a16:creationId xmlns:a16="http://schemas.microsoft.com/office/drawing/2014/main" id="{E931802E-B201-420C-30EF-A52ED2F99D7D}"/>
              </a:ext>
            </a:extLst>
          </p:cNvPr>
          <p:cNvSpPr txBox="1">
            <a:spLocks/>
          </p:cNvSpPr>
          <p:nvPr/>
        </p:nvSpPr>
        <p:spPr>
          <a:xfrm>
            <a:off x="618006" y="200061"/>
            <a:ext cx="8233720" cy="1654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6600" b="1" dirty="0">
                <a:solidFill>
                  <a:schemeClr val="bg1"/>
                </a:solidFill>
                <a:latin typeface="Raleway" pitchFamily="2" charset="0"/>
                <a:ea typeface="+mj-lt"/>
                <a:cs typeface="+mj-lt"/>
              </a:rPr>
              <a:t>Nexus </a:t>
            </a:r>
            <a:r>
              <a:rPr lang="es-AR" sz="6600" b="1" dirty="0" err="1">
                <a:solidFill>
                  <a:schemeClr val="bg1"/>
                </a:solidFill>
                <a:latin typeface="Raleway" pitchFamily="2" charset="0"/>
                <a:ea typeface="+mj-lt"/>
                <a:cs typeface="+mj-lt"/>
              </a:rPr>
              <a:t>Daily</a:t>
            </a:r>
            <a:r>
              <a:rPr lang="es-AR" sz="6600" b="1" dirty="0">
                <a:solidFill>
                  <a:schemeClr val="bg1"/>
                </a:solidFill>
                <a:latin typeface="Raleway" pitchFamily="2" charset="0"/>
                <a:ea typeface="+mj-lt"/>
                <a:cs typeface="+mj-lt"/>
              </a:rPr>
              <a:t> Scrum </a:t>
            </a:r>
            <a:endParaRPr lang="en-US" sz="5400" dirty="0">
              <a:solidFill>
                <a:schemeClr val="bg1"/>
              </a:solidFill>
              <a:latin typeface="Raleway" pitchFamily="2" charset="0"/>
              <a:cs typeface="Calibri Light" panose="020F0302020204030204"/>
            </a:endParaRPr>
          </a:p>
        </p:txBody>
      </p:sp>
      <p:grpSp>
        <p:nvGrpSpPr>
          <p:cNvPr id="2" name="Grupo 1">
            <a:extLst>
              <a:ext uri="{FF2B5EF4-FFF2-40B4-BE49-F238E27FC236}">
                <a16:creationId xmlns:a16="http://schemas.microsoft.com/office/drawing/2014/main" id="{F248B1BA-5B8E-F051-5F76-10FF1360D09A}"/>
              </a:ext>
            </a:extLst>
          </p:cNvPr>
          <p:cNvGrpSpPr/>
          <p:nvPr/>
        </p:nvGrpSpPr>
        <p:grpSpPr>
          <a:xfrm>
            <a:off x="-760958" y="2213282"/>
            <a:ext cx="5171207" cy="3437245"/>
            <a:chOff x="-760958" y="2213282"/>
            <a:chExt cx="5171207" cy="3437245"/>
          </a:xfrm>
        </p:grpSpPr>
        <p:sp>
          <p:nvSpPr>
            <p:cNvPr id="26" name="Rectángulo: esquinas redondeadas 17">
              <a:extLst>
                <a:ext uri="{FF2B5EF4-FFF2-40B4-BE49-F238E27FC236}">
                  <a16:creationId xmlns:a16="http://schemas.microsoft.com/office/drawing/2014/main" id="{5EC7EF77-6A52-CD03-73AD-C8179A3EEF61}"/>
                </a:ext>
              </a:extLst>
            </p:cNvPr>
            <p:cNvSpPr/>
            <p:nvPr/>
          </p:nvSpPr>
          <p:spPr>
            <a:xfrm>
              <a:off x="-760958" y="2213282"/>
              <a:ext cx="5171207" cy="343724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13" name="Group 12">
              <a:extLst>
                <a:ext uri="{FF2B5EF4-FFF2-40B4-BE49-F238E27FC236}">
                  <a16:creationId xmlns:a16="http://schemas.microsoft.com/office/drawing/2014/main" id="{BA089258-B8D2-5437-1492-FF42B1BBF1E6}"/>
                </a:ext>
              </a:extLst>
            </p:cNvPr>
            <p:cNvGrpSpPr/>
            <p:nvPr/>
          </p:nvGrpSpPr>
          <p:grpSpPr>
            <a:xfrm>
              <a:off x="333181" y="2388307"/>
              <a:ext cx="3741057" cy="3237768"/>
              <a:chOff x="8294050" y="3101578"/>
              <a:chExt cx="3297974" cy="3237768"/>
            </a:xfrm>
          </p:grpSpPr>
          <p:grpSp>
            <p:nvGrpSpPr>
              <p:cNvPr id="14" name="Group 13">
                <a:extLst>
                  <a:ext uri="{FF2B5EF4-FFF2-40B4-BE49-F238E27FC236}">
                    <a16:creationId xmlns:a16="http://schemas.microsoft.com/office/drawing/2014/main" id="{8F14AEA7-BD0C-D1A6-54AC-CAD5BCC2DE71}"/>
                  </a:ext>
                </a:extLst>
              </p:cNvPr>
              <p:cNvGrpSpPr/>
              <p:nvPr/>
            </p:nvGrpSpPr>
            <p:grpSpPr>
              <a:xfrm>
                <a:off x="8343203" y="3101578"/>
                <a:ext cx="3248821" cy="2723018"/>
                <a:chOff x="2550845" y="3245076"/>
                <a:chExt cx="3336854" cy="2844094"/>
              </a:xfrm>
            </p:grpSpPr>
            <p:pic>
              <p:nvPicPr>
                <p:cNvPr id="16" name="Imagen 17">
                  <a:extLst>
                    <a:ext uri="{FF2B5EF4-FFF2-40B4-BE49-F238E27FC236}">
                      <a16:creationId xmlns:a16="http://schemas.microsoft.com/office/drawing/2014/main" id="{CA4548DD-E6B7-5D8C-5189-5AE733C5D95E}"/>
                    </a:ext>
                  </a:extLst>
                </p:cNvPr>
                <p:cNvPicPr>
                  <a:picLocks noChangeAspect="1"/>
                </p:cNvPicPr>
                <p:nvPr/>
              </p:nvPicPr>
              <p:blipFill rotWithShape="1">
                <a:blip r:embed="rId2"/>
                <a:srcRect l="59278" b="61224"/>
                <a:stretch/>
              </p:blipFill>
              <p:spPr>
                <a:xfrm>
                  <a:off x="2895766" y="3245076"/>
                  <a:ext cx="1486956" cy="1428179"/>
                </a:xfrm>
                <a:prstGeom prst="rect">
                  <a:avLst/>
                </a:prstGeom>
              </p:spPr>
            </p:pic>
            <p:pic>
              <p:nvPicPr>
                <p:cNvPr id="18" name="Imagen 17">
                  <a:extLst>
                    <a:ext uri="{FF2B5EF4-FFF2-40B4-BE49-F238E27FC236}">
                      <a16:creationId xmlns:a16="http://schemas.microsoft.com/office/drawing/2014/main" id="{A0A74AE8-E506-8D16-C6A7-1BFF18AA0165}"/>
                    </a:ext>
                  </a:extLst>
                </p:cNvPr>
                <p:cNvPicPr>
                  <a:picLocks noChangeAspect="1"/>
                </p:cNvPicPr>
                <p:nvPr/>
              </p:nvPicPr>
              <p:blipFill rotWithShape="1">
                <a:blip r:embed="rId2"/>
                <a:srcRect l="59278" b="61224"/>
                <a:stretch/>
              </p:blipFill>
              <p:spPr>
                <a:xfrm>
                  <a:off x="3524258" y="4102611"/>
                  <a:ext cx="1486956" cy="1428179"/>
                </a:xfrm>
                <a:prstGeom prst="rect">
                  <a:avLst/>
                </a:prstGeom>
              </p:spPr>
            </p:pic>
            <p:pic>
              <p:nvPicPr>
                <p:cNvPr id="19" name="Imagen 17">
                  <a:extLst>
                    <a:ext uri="{FF2B5EF4-FFF2-40B4-BE49-F238E27FC236}">
                      <a16:creationId xmlns:a16="http://schemas.microsoft.com/office/drawing/2014/main" id="{96526F8C-BFD4-C008-148E-DDA149FFD8D3}"/>
                    </a:ext>
                  </a:extLst>
                </p:cNvPr>
                <p:cNvPicPr>
                  <a:picLocks noChangeAspect="1"/>
                </p:cNvPicPr>
                <p:nvPr/>
              </p:nvPicPr>
              <p:blipFill rotWithShape="1">
                <a:blip r:embed="rId2"/>
                <a:srcRect l="59278" b="61224"/>
                <a:stretch/>
              </p:blipFill>
              <p:spPr>
                <a:xfrm>
                  <a:off x="2550845" y="4631516"/>
                  <a:ext cx="1486956" cy="1428179"/>
                </a:xfrm>
                <a:prstGeom prst="rect">
                  <a:avLst/>
                </a:prstGeom>
              </p:spPr>
            </p:pic>
            <p:pic>
              <p:nvPicPr>
                <p:cNvPr id="20" name="Imagen 17">
                  <a:extLst>
                    <a:ext uri="{FF2B5EF4-FFF2-40B4-BE49-F238E27FC236}">
                      <a16:creationId xmlns:a16="http://schemas.microsoft.com/office/drawing/2014/main" id="{62A28BFB-1775-4ADB-2F5A-8F83239B669F}"/>
                    </a:ext>
                  </a:extLst>
                </p:cNvPr>
                <p:cNvPicPr>
                  <a:picLocks noChangeAspect="1"/>
                </p:cNvPicPr>
                <p:nvPr/>
              </p:nvPicPr>
              <p:blipFill rotWithShape="1">
                <a:blip r:embed="rId2"/>
                <a:srcRect l="59278" b="61224"/>
                <a:stretch/>
              </p:blipFill>
              <p:spPr>
                <a:xfrm>
                  <a:off x="4400743" y="3353158"/>
                  <a:ext cx="1486956" cy="1428179"/>
                </a:xfrm>
                <a:prstGeom prst="rect">
                  <a:avLst/>
                </a:prstGeom>
              </p:spPr>
            </p:pic>
            <p:pic>
              <p:nvPicPr>
                <p:cNvPr id="21" name="Imagen 17">
                  <a:extLst>
                    <a:ext uri="{FF2B5EF4-FFF2-40B4-BE49-F238E27FC236}">
                      <a16:creationId xmlns:a16="http://schemas.microsoft.com/office/drawing/2014/main" id="{AC1B4247-ADC9-DEE4-335E-D00F67A4806B}"/>
                    </a:ext>
                  </a:extLst>
                </p:cNvPr>
                <p:cNvPicPr>
                  <a:picLocks noChangeAspect="1"/>
                </p:cNvPicPr>
                <p:nvPr/>
              </p:nvPicPr>
              <p:blipFill rotWithShape="1">
                <a:blip r:embed="rId2"/>
                <a:srcRect l="59278" b="61224"/>
                <a:stretch/>
              </p:blipFill>
              <p:spPr>
                <a:xfrm>
                  <a:off x="4164580" y="4660991"/>
                  <a:ext cx="1486956" cy="1428179"/>
                </a:xfrm>
                <a:prstGeom prst="rect">
                  <a:avLst/>
                </a:prstGeom>
              </p:spPr>
            </p:pic>
          </p:grpSp>
          <p:sp>
            <p:nvSpPr>
              <p:cNvPr id="15" name="Título 1">
                <a:extLst>
                  <a:ext uri="{FF2B5EF4-FFF2-40B4-BE49-F238E27FC236}">
                    <a16:creationId xmlns:a16="http://schemas.microsoft.com/office/drawing/2014/main" id="{FADF5D45-E85B-8A04-C89D-AD4F1920687C}"/>
                  </a:ext>
                </a:extLst>
              </p:cNvPr>
              <p:cNvSpPr txBox="1">
                <a:spLocks/>
              </p:cNvSpPr>
              <p:nvPr/>
            </p:nvSpPr>
            <p:spPr>
              <a:xfrm>
                <a:off x="8294050" y="5606867"/>
                <a:ext cx="3249516" cy="7324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400" b="1">
                    <a:solidFill>
                      <a:schemeClr val="tx1">
                        <a:lumMod val="65000"/>
                        <a:lumOff val="35000"/>
                      </a:schemeClr>
                    </a:solidFill>
                    <a:latin typeface="Raleway"/>
                  </a:rPr>
                  <a:t>REPRESENTANTES DE EQUIPOS SCRUM</a:t>
                </a:r>
                <a:endParaRPr lang="en-US" sz="1400">
                  <a:solidFill>
                    <a:schemeClr val="tx1">
                      <a:lumMod val="65000"/>
                      <a:lumOff val="35000"/>
                    </a:schemeClr>
                  </a:solidFill>
                  <a:cs typeface="Calibri Light"/>
                </a:endParaRPr>
              </a:p>
            </p:txBody>
          </p:sp>
        </p:grpSp>
      </p:grpSp>
      <p:grpSp>
        <p:nvGrpSpPr>
          <p:cNvPr id="34" name="Group 33">
            <a:extLst>
              <a:ext uri="{FF2B5EF4-FFF2-40B4-BE49-F238E27FC236}">
                <a16:creationId xmlns:a16="http://schemas.microsoft.com/office/drawing/2014/main" id="{53E6E130-194B-3275-852F-2A57A3F5D39B}"/>
              </a:ext>
            </a:extLst>
          </p:cNvPr>
          <p:cNvGrpSpPr/>
          <p:nvPr/>
        </p:nvGrpSpPr>
        <p:grpSpPr>
          <a:xfrm>
            <a:off x="4843914" y="1356732"/>
            <a:ext cx="6350180" cy="1966686"/>
            <a:chOff x="4843914" y="1356732"/>
            <a:chExt cx="6350180" cy="1966686"/>
          </a:xfrm>
        </p:grpSpPr>
        <p:pic>
          <p:nvPicPr>
            <p:cNvPr id="27" name="Picture 27">
              <a:extLst>
                <a:ext uri="{FF2B5EF4-FFF2-40B4-BE49-F238E27FC236}">
                  <a16:creationId xmlns:a16="http://schemas.microsoft.com/office/drawing/2014/main" id="{BBB7DCA3-4A6E-2CF1-C544-AFD747946BFE}"/>
                </a:ext>
              </a:extLst>
            </p:cNvPr>
            <p:cNvPicPr>
              <a:picLocks noChangeAspect="1"/>
            </p:cNvPicPr>
            <p:nvPr/>
          </p:nvPicPr>
          <p:blipFill>
            <a:blip r:embed="rId3"/>
            <a:stretch>
              <a:fillRect/>
            </a:stretch>
          </p:blipFill>
          <p:spPr>
            <a:xfrm>
              <a:off x="9505167" y="1356732"/>
              <a:ext cx="1688927" cy="1962920"/>
            </a:xfrm>
            <a:prstGeom prst="rect">
              <a:avLst/>
            </a:prstGeom>
          </p:spPr>
        </p:pic>
        <p:sp>
          <p:nvSpPr>
            <p:cNvPr id="30" name="Título 1">
              <a:extLst>
                <a:ext uri="{FF2B5EF4-FFF2-40B4-BE49-F238E27FC236}">
                  <a16:creationId xmlns:a16="http://schemas.microsoft.com/office/drawing/2014/main" id="{E9EAB847-3293-DCBC-CA82-387CB20979EB}"/>
                </a:ext>
              </a:extLst>
            </p:cNvPr>
            <p:cNvSpPr txBox="1">
              <a:spLocks/>
            </p:cNvSpPr>
            <p:nvPr/>
          </p:nvSpPr>
          <p:spPr>
            <a:xfrm>
              <a:off x="4843914" y="2064125"/>
              <a:ext cx="4628982" cy="1259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AR" sz="3200" b="1" dirty="0">
                  <a:solidFill>
                    <a:srgbClr val="000000"/>
                  </a:solidFill>
                  <a:latin typeface="Raleway"/>
                </a:rPr>
                <a:t>Inspección del Integrated Increment</a:t>
              </a:r>
            </a:p>
            <a:p>
              <a:endParaRPr lang="es-AR" sz="3200" b="1" dirty="0">
                <a:latin typeface="Raleway"/>
              </a:endParaRPr>
            </a:p>
          </p:txBody>
        </p:sp>
      </p:grpSp>
      <p:grpSp>
        <p:nvGrpSpPr>
          <p:cNvPr id="35" name="Group 34">
            <a:extLst>
              <a:ext uri="{FF2B5EF4-FFF2-40B4-BE49-F238E27FC236}">
                <a16:creationId xmlns:a16="http://schemas.microsoft.com/office/drawing/2014/main" id="{1DB8C0F9-9296-09FB-182A-2EB362050BCE}"/>
              </a:ext>
            </a:extLst>
          </p:cNvPr>
          <p:cNvGrpSpPr/>
          <p:nvPr/>
        </p:nvGrpSpPr>
        <p:grpSpPr>
          <a:xfrm>
            <a:off x="4977491" y="3365710"/>
            <a:ext cx="6453607" cy="1824625"/>
            <a:chOff x="5107268" y="3186804"/>
            <a:chExt cx="6453607" cy="1824625"/>
          </a:xfrm>
        </p:grpSpPr>
        <p:pic>
          <p:nvPicPr>
            <p:cNvPr id="28" name="Picture 28">
              <a:extLst>
                <a:ext uri="{FF2B5EF4-FFF2-40B4-BE49-F238E27FC236}">
                  <a16:creationId xmlns:a16="http://schemas.microsoft.com/office/drawing/2014/main" id="{BCD16636-8EB3-5007-87E2-283F1606C68F}"/>
                </a:ext>
              </a:extLst>
            </p:cNvPr>
            <p:cNvPicPr>
              <a:picLocks noChangeAspect="1"/>
            </p:cNvPicPr>
            <p:nvPr/>
          </p:nvPicPr>
          <p:blipFill>
            <a:blip r:embed="rId4"/>
            <a:stretch>
              <a:fillRect/>
            </a:stretch>
          </p:blipFill>
          <p:spPr>
            <a:xfrm>
              <a:off x="5107268" y="3186804"/>
              <a:ext cx="1824625" cy="1824625"/>
            </a:xfrm>
            <a:prstGeom prst="rect">
              <a:avLst/>
            </a:prstGeom>
          </p:spPr>
        </p:pic>
        <p:sp>
          <p:nvSpPr>
            <p:cNvPr id="31" name="Título 1">
              <a:extLst>
                <a:ext uri="{FF2B5EF4-FFF2-40B4-BE49-F238E27FC236}">
                  <a16:creationId xmlns:a16="http://schemas.microsoft.com/office/drawing/2014/main" id="{E164C480-2D18-BBDA-02CF-CCCF481501F5}"/>
                </a:ext>
              </a:extLst>
            </p:cNvPr>
            <p:cNvSpPr txBox="1">
              <a:spLocks/>
            </p:cNvSpPr>
            <p:nvPr/>
          </p:nvSpPr>
          <p:spPr>
            <a:xfrm>
              <a:off x="6931893" y="3469469"/>
              <a:ext cx="4628982" cy="1259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Problemas de Integración</a:t>
              </a:r>
              <a:endParaRPr lang="en-US" dirty="0">
                <a:cs typeface="Calibri Light" panose="020F0302020204030204"/>
              </a:endParaRPr>
            </a:p>
          </p:txBody>
        </p:sp>
      </p:grpSp>
      <p:grpSp>
        <p:nvGrpSpPr>
          <p:cNvPr id="36" name="Group 35">
            <a:extLst>
              <a:ext uri="{FF2B5EF4-FFF2-40B4-BE49-F238E27FC236}">
                <a16:creationId xmlns:a16="http://schemas.microsoft.com/office/drawing/2014/main" id="{B229429D-F596-5DE8-5E96-8E6FB0DA84CD}"/>
              </a:ext>
            </a:extLst>
          </p:cNvPr>
          <p:cNvGrpSpPr/>
          <p:nvPr/>
        </p:nvGrpSpPr>
        <p:grpSpPr>
          <a:xfrm>
            <a:off x="6783295" y="5190333"/>
            <a:ext cx="5052315" cy="1259293"/>
            <a:chOff x="6988996" y="5194101"/>
            <a:chExt cx="5052315" cy="1259293"/>
          </a:xfrm>
        </p:grpSpPr>
        <p:pic>
          <p:nvPicPr>
            <p:cNvPr id="32" name="Picture 32">
              <a:extLst>
                <a:ext uri="{FF2B5EF4-FFF2-40B4-BE49-F238E27FC236}">
                  <a16:creationId xmlns:a16="http://schemas.microsoft.com/office/drawing/2014/main" id="{35FE70A3-8BD8-880D-D6EE-8A9C4C881575}"/>
                </a:ext>
              </a:extLst>
            </p:cNvPr>
            <p:cNvPicPr>
              <a:picLocks noChangeAspect="1"/>
            </p:cNvPicPr>
            <p:nvPr/>
          </p:nvPicPr>
          <p:blipFill>
            <a:blip r:embed="rId5"/>
            <a:stretch>
              <a:fillRect/>
            </a:stretch>
          </p:blipFill>
          <p:spPr>
            <a:xfrm>
              <a:off x="10027085" y="5197458"/>
              <a:ext cx="1083502" cy="1149907"/>
            </a:xfrm>
            <a:prstGeom prst="rect">
              <a:avLst/>
            </a:prstGeom>
          </p:spPr>
        </p:pic>
        <p:sp>
          <p:nvSpPr>
            <p:cNvPr id="33" name="Título 1">
              <a:extLst>
                <a:ext uri="{FF2B5EF4-FFF2-40B4-BE49-F238E27FC236}">
                  <a16:creationId xmlns:a16="http://schemas.microsoft.com/office/drawing/2014/main" id="{9F83810D-98A8-0870-D85B-549B7F469158}"/>
                </a:ext>
              </a:extLst>
            </p:cNvPr>
            <p:cNvSpPr txBox="1">
              <a:spLocks/>
            </p:cNvSpPr>
            <p:nvPr/>
          </p:nvSpPr>
          <p:spPr>
            <a:xfrm>
              <a:off x="6988996" y="5194101"/>
              <a:ext cx="5052315" cy="1259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a:latin typeface="Raleway"/>
                </a:rPr>
                <a:t>Dependencias</a:t>
              </a:r>
            </a:p>
          </p:txBody>
        </p:sp>
      </p:grpSp>
    </p:spTree>
    <p:extLst>
      <p:ext uri="{BB962C8B-B14F-4D97-AF65-F5344CB8AC3E}">
        <p14:creationId xmlns:p14="http://schemas.microsoft.com/office/powerpoint/2010/main" val="4081664033"/>
      </p:ext>
    </p:extLst>
  </p:cSld>
  <p:clrMapOvr>
    <a:masterClrMapping/>
  </p:clrMapOvr>
  <p:transition spd="slow" advClick="0" advTm="1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nodeType="afterEffect">
                                  <p:stCondLst>
                                    <p:cond delay="6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300"/>
                                        <p:tgtEl>
                                          <p:spTgt spid="2"/>
                                        </p:tgtEl>
                                      </p:cBhvr>
                                    </p:animEffect>
                                  </p:childTnLst>
                                </p:cTn>
                              </p:par>
                            </p:childTnLst>
                          </p:cTn>
                        </p:par>
                        <p:par>
                          <p:cTn id="14" fill="hold">
                            <p:stCondLst>
                              <p:cond delay="2400"/>
                            </p:stCondLst>
                            <p:childTnLst>
                              <p:par>
                                <p:cTn id="15" presetID="22" presetClass="entr" presetSubtype="2" fill="hold" nodeType="afterEffect">
                                  <p:stCondLst>
                                    <p:cond delay="110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1200"/>
                                        <p:tgtEl>
                                          <p:spTgt spid="34"/>
                                        </p:tgtEl>
                                      </p:cBhvr>
                                    </p:animEffect>
                                  </p:childTnLst>
                                </p:cTn>
                              </p:par>
                            </p:childTnLst>
                          </p:cTn>
                        </p:par>
                        <p:par>
                          <p:cTn id="18" fill="hold">
                            <p:stCondLst>
                              <p:cond delay="4700"/>
                            </p:stCondLst>
                            <p:childTnLst>
                              <p:par>
                                <p:cTn id="19" presetID="22" presetClass="entr" presetSubtype="8" fill="hold" nodeType="afterEffect">
                                  <p:stCondLst>
                                    <p:cond delay="70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1400"/>
                                        <p:tgtEl>
                                          <p:spTgt spid="35"/>
                                        </p:tgtEl>
                                      </p:cBhvr>
                                    </p:animEffect>
                                  </p:childTnLst>
                                </p:cTn>
                              </p:par>
                            </p:childTnLst>
                          </p:cTn>
                        </p:par>
                        <p:par>
                          <p:cTn id="22" fill="hold">
                            <p:stCondLst>
                              <p:cond delay="6800"/>
                            </p:stCondLst>
                            <p:childTnLst>
                              <p:par>
                                <p:cTn id="23" presetID="22" presetClass="entr" presetSubtype="2" fill="hold" nodeType="afterEffect">
                                  <p:stCondLst>
                                    <p:cond delay="700"/>
                                  </p:stCondLst>
                                  <p:childTnLst>
                                    <p:set>
                                      <p:cBhvr>
                                        <p:cTn id="24" dur="1" fill="hold">
                                          <p:stCondLst>
                                            <p:cond delay="0"/>
                                          </p:stCondLst>
                                        </p:cTn>
                                        <p:tgtEl>
                                          <p:spTgt spid="36"/>
                                        </p:tgtEl>
                                        <p:attrNameLst>
                                          <p:attrName>style.visibility</p:attrName>
                                        </p:attrNameLst>
                                      </p:cBhvr>
                                      <p:to>
                                        <p:strVal val="visible"/>
                                      </p:to>
                                    </p:set>
                                    <p:animEffect transition="in" filter="wipe(right)">
                                      <p:cBhvr>
                                        <p:cTn id="25" dur="1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D8459F67-FFF9-42A6-296E-4F8278E45683}"/>
              </a:ext>
            </a:extLst>
          </p:cNvPr>
          <p:cNvSpPr txBox="1">
            <a:spLocks/>
          </p:cNvSpPr>
          <p:nvPr/>
        </p:nvSpPr>
        <p:spPr>
          <a:xfrm>
            <a:off x="829256" y="364802"/>
            <a:ext cx="8766005" cy="1654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6600" b="1" dirty="0">
                <a:solidFill>
                  <a:schemeClr val="bg1"/>
                </a:solidFill>
                <a:latin typeface="Raleway" pitchFamily="2" charset="0"/>
                <a:ea typeface="+mj-lt"/>
                <a:cs typeface="+mj-lt"/>
              </a:rPr>
              <a:t>Nexus Sprint </a:t>
            </a:r>
            <a:r>
              <a:rPr lang="es-AR" sz="6600" b="1" dirty="0" err="1">
                <a:solidFill>
                  <a:schemeClr val="bg1"/>
                </a:solidFill>
                <a:latin typeface="Raleway" pitchFamily="2" charset="0"/>
                <a:ea typeface="+mj-lt"/>
                <a:cs typeface="+mj-lt"/>
              </a:rPr>
              <a:t>Review</a:t>
            </a:r>
            <a:endParaRPr lang="en-US" sz="5400" dirty="0">
              <a:solidFill>
                <a:schemeClr val="bg1"/>
              </a:solidFill>
              <a:latin typeface="Raleway" pitchFamily="2" charset="0"/>
              <a:cs typeface="Calibri Light" panose="020F0302020204030204"/>
            </a:endParaRPr>
          </a:p>
        </p:txBody>
      </p:sp>
      <p:sp>
        <p:nvSpPr>
          <p:cNvPr id="9" name="Rectangle: Rounded Corners 8">
            <a:extLst>
              <a:ext uri="{FF2B5EF4-FFF2-40B4-BE49-F238E27FC236}">
                <a16:creationId xmlns:a16="http://schemas.microsoft.com/office/drawing/2014/main" id="{CA60AE06-AA49-7169-8CEB-625FEF108331}"/>
              </a:ext>
            </a:extLst>
          </p:cNvPr>
          <p:cNvSpPr/>
          <p:nvPr/>
        </p:nvSpPr>
        <p:spPr>
          <a:xfrm>
            <a:off x="9309453" y="-149696"/>
            <a:ext cx="3029185" cy="912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Eventos</a:t>
            </a:r>
            <a:endParaRPr lang="en-US" sz="3600" dirty="0">
              <a:solidFill>
                <a:srgbClr val="FB8C00"/>
              </a:solidFill>
              <a:latin typeface="Raleway"/>
            </a:endParaRPr>
          </a:p>
        </p:txBody>
      </p:sp>
      <p:grpSp>
        <p:nvGrpSpPr>
          <p:cNvPr id="18" name="Group 17">
            <a:extLst>
              <a:ext uri="{FF2B5EF4-FFF2-40B4-BE49-F238E27FC236}">
                <a16:creationId xmlns:a16="http://schemas.microsoft.com/office/drawing/2014/main" id="{1D2F51FB-2BCF-824B-D7D3-19300641CB5E}"/>
              </a:ext>
            </a:extLst>
          </p:cNvPr>
          <p:cNvGrpSpPr/>
          <p:nvPr/>
        </p:nvGrpSpPr>
        <p:grpSpPr>
          <a:xfrm>
            <a:off x="4871811" y="3429000"/>
            <a:ext cx="6317909" cy="1962920"/>
            <a:chOff x="3629251" y="1220589"/>
            <a:chExt cx="6317909" cy="1962920"/>
          </a:xfrm>
        </p:grpSpPr>
        <p:pic>
          <p:nvPicPr>
            <p:cNvPr id="12" name="Picture 27">
              <a:extLst>
                <a:ext uri="{FF2B5EF4-FFF2-40B4-BE49-F238E27FC236}">
                  <a16:creationId xmlns:a16="http://schemas.microsoft.com/office/drawing/2014/main" id="{51ACE0E2-78FC-C04D-2479-80EF89B1BAC2}"/>
                </a:ext>
              </a:extLst>
            </p:cNvPr>
            <p:cNvPicPr>
              <a:picLocks noChangeAspect="1"/>
            </p:cNvPicPr>
            <p:nvPr/>
          </p:nvPicPr>
          <p:blipFill>
            <a:blip r:embed="rId2"/>
            <a:stretch>
              <a:fillRect/>
            </a:stretch>
          </p:blipFill>
          <p:spPr>
            <a:xfrm>
              <a:off x="8258233" y="1220589"/>
              <a:ext cx="1688927" cy="1962920"/>
            </a:xfrm>
            <a:prstGeom prst="rect">
              <a:avLst/>
            </a:prstGeom>
          </p:spPr>
        </p:pic>
        <p:sp>
          <p:nvSpPr>
            <p:cNvPr id="14" name="Título 1">
              <a:extLst>
                <a:ext uri="{FF2B5EF4-FFF2-40B4-BE49-F238E27FC236}">
                  <a16:creationId xmlns:a16="http://schemas.microsoft.com/office/drawing/2014/main" id="{681335A5-3405-817B-D4E6-E9C9AE19402E}"/>
                </a:ext>
              </a:extLst>
            </p:cNvPr>
            <p:cNvSpPr txBox="1">
              <a:spLocks/>
            </p:cNvSpPr>
            <p:nvPr/>
          </p:nvSpPr>
          <p:spPr>
            <a:xfrm>
              <a:off x="3629251" y="1833618"/>
              <a:ext cx="4628982" cy="1113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Retroalimentación del Integrated Increment</a:t>
              </a:r>
              <a:endParaRPr lang="en-US" dirty="0"/>
            </a:p>
          </p:txBody>
        </p:sp>
      </p:grpSp>
      <p:sp>
        <p:nvSpPr>
          <p:cNvPr id="16" name="Rectangle: Rounded Corners 15">
            <a:extLst>
              <a:ext uri="{FF2B5EF4-FFF2-40B4-BE49-F238E27FC236}">
                <a16:creationId xmlns:a16="http://schemas.microsoft.com/office/drawing/2014/main" id="{23AFE12E-C78D-7BA9-0157-0E305739AEE9}"/>
              </a:ext>
            </a:extLst>
          </p:cNvPr>
          <p:cNvSpPr/>
          <p:nvPr/>
        </p:nvSpPr>
        <p:spPr>
          <a:xfrm>
            <a:off x="850429" y="4683949"/>
            <a:ext cx="2699924" cy="376296"/>
          </a:xfrm>
          <a:prstGeom prst="roundRect">
            <a:avLst/>
          </a:prstGeom>
          <a:solidFill>
            <a:srgbClr val="80A3E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Reemplaza Sprint Review</a:t>
            </a:r>
          </a:p>
        </p:txBody>
      </p:sp>
      <p:grpSp>
        <p:nvGrpSpPr>
          <p:cNvPr id="2" name="Grupo 1">
            <a:extLst>
              <a:ext uri="{FF2B5EF4-FFF2-40B4-BE49-F238E27FC236}">
                <a16:creationId xmlns:a16="http://schemas.microsoft.com/office/drawing/2014/main" id="{B5EB8A92-5952-2B0E-779B-3FECF600C1F6}"/>
              </a:ext>
            </a:extLst>
          </p:cNvPr>
          <p:cNvGrpSpPr/>
          <p:nvPr/>
        </p:nvGrpSpPr>
        <p:grpSpPr>
          <a:xfrm>
            <a:off x="830893" y="1859071"/>
            <a:ext cx="7579598" cy="2743200"/>
            <a:chOff x="830893" y="1859071"/>
            <a:chExt cx="7579598" cy="2743200"/>
          </a:xfrm>
        </p:grpSpPr>
        <p:pic>
          <p:nvPicPr>
            <p:cNvPr id="15" name="Picture 15">
              <a:extLst>
                <a:ext uri="{FF2B5EF4-FFF2-40B4-BE49-F238E27FC236}">
                  <a16:creationId xmlns:a16="http://schemas.microsoft.com/office/drawing/2014/main" id="{8F017385-2388-E2D9-0404-EA848D0F2E51}"/>
                </a:ext>
              </a:extLst>
            </p:cNvPr>
            <p:cNvPicPr>
              <a:picLocks noChangeAspect="1"/>
            </p:cNvPicPr>
            <p:nvPr/>
          </p:nvPicPr>
          <p:blipFill>
            <a:blip r:embed="rId3"/>
            <a:stretch>
              <a:fillRect/>
            </a:stretch>
          </p:blipFill>
          <p:spPr>
            <a:xfrm>
              <a:off x="830893" y="1859071"/>
              <a:ext cx="2743200" cy="2743200"/>
            </a:xfrm>
            <a:prstGeom prst="rect">
              <a:avLst/>
            </a:prstGeom>
          </p:spPr>
        </p:pic>
        <p:sp>
          <p:nvSpPr>
            <p:cNvPr id="17" name="Título 1">
              <a:extLst>
                <a:ext uri="{FF2B5EF4-FFF2-40B4-BE49-F238E27FC236}">
                  <a16:creationId xmlns:a16="http://schemas.microsoft.com/office/drawing/2014/main" id="{E53F92FE-EE52-0317-EC7D-D50D9414CE58}"/>
                </a:ext>
              </a:extLst>
            </p:cNvPr>
            <p:cNvSpPr txBox="1">
              <a:spLocks/>
            </p:cNvSpPr>
            <p:nvPr/>
          </p:nvSpPr>
          <p:spPr>
            <a:xfrm>
              <a:off x="3781509" y="2533705"/>
              <a:ext cx="4628982" cy="1113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dirty="0">
                  <a:solidFill>
                    <a:srgbClr val="000000"/>
                  </a:solidFill>
                  <a:latin typeface="Raleway"/>
                </a:rPr>
                <a:t>Mostrar a interesados</a:t>
              </a:r>
              <a:endParaRPr lang="en-US" dirty="0"/>
            </a:p>
          </p:txBody>
        </p:sp>
      </p:grpSp>
    </p:spTree>
    <p:extLst>
      <p:ext uri="{BB962C8B-B14F-4D97-AF65-F5344CB8AC3E}">
        <p14:creationId xmlns:p14="http://schemas.microsoft.com/office/powerpoint/2010/main" val="3459437712"/>
      </p:ext>
    </p:extLst>
  </p:cSld>
  <p:clrMapOvr>
    <a:masterClrMapping/>
  </p:clrMapOvr>
  <p:transition spd="slow" advClick="0" advTm="1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nodeType="afterEffect">
                                  <p:stCondLst>
                                    <p:cond delay="9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300"/>
                                        <p:tgtEl>
                                          <p:spTgt spid="2"/>
                                        </p:tgtEl>
                                      </p:cBhvr>
                                    </p:animEffect>
                                  </p:childTnLst>
                                </p:cTn>
                              </p:par>
                            </p:childTnLst>
                          </p:cTn>
                        </p:par>
                        <p:par>
                          <p:cTn id="14" fill="hold">
                            <p:stCondLst>
                              <p:cond delay="2700"/>
                            </p:stCondLst>
                            <p:childTnLst>
                              <p:par>
                                <p:cTn id="15" presetID="22" presetClass="entr" presetSubtype="2" fill="hold" nodeType="afterEffect">
                                  <p:stCondLst>
                                    <p:cond delay="70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1500"/>
                                        <p:tgtEl>
                                          <p:spTgt spid="18"/>
                                        </p:tgtEl>
                                      </p:cBhvr>
                                    </p:animEffect>
                                  </p:childTnLst>
                                </p:cTn>
                              </p:par>
                            </p:childTnLst>
                          </p:cTn>
                        </p:par>
                        <p:par>
                          <p:cTn id="18" fill="hold">
                            <p:stCondLst>
                              <p:cond delay="4900"/>
                            </p:stCondLst>
                            <p:childTnLst>
                              <p:par>
                                <p:cTn id="19" presetID="10" presetClass="entr" presetSubtype="0" fill="hold" grpId="0" nodeType="after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esquinas redondeadas 17">
            <a:extLst>
              <a:ext uri="{FF2B5EF4-FFF2-40B4-BE49-F238E27FC236}">
                <a16:creationId xmlns:a16="http://schemas.microsoft.com/office/drawing/2014/main" id="{A56690CE-8CD9-30EA-1E30-FF7758777599}"/>
              </a:ext>
            </a:extLst>
          </p:cNvPr>
          <p:cNvSpPr/>
          <p:nvPr/>
        </p:nvSpPr>
        <p:spPr>
          <a:xfrm>
            <a:off x="-833234" y="2256312"/>
            <a:ext cx="7541873" cy="436270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7" name="Título 1">
            <a:extLst>
              <a:ext uri="{FF2B5EF4-FFF2-40B4-BE49-F238E27FC236}">
                <a16:creationId xmlns:a16="http://schemas.microsoft.com/office/drawing/2014/main" id="{3BD88787-5D50-BBF6-2B78-AA51221D5EAD}"/>
              </a:ext>
            </a:extLst>
          </p:cNvPr>
          <p:cNvSpPr txBox="1">
            <a:spLocks/>
          </p:cNvSpPr>
          <p:nvPr/>
        </p:nvSpPr>
        <p:spPr>
          <a:xfrm>
            <a:off x="731064" y="434990"/>
            <a:ext cx="6882069" cy="1654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6600" b="1" dirty="0">
                <a:solidFill>
                  <a:schemeClr val="bg1"/>
                </a:solidFill>
                <a:latin typeface="Raleway" pitchFamily="2" charset="0"/>
                <a:ea typeface="+mj-lt"/>
                <a:cs typeface="+mj-lt"/>
              </a:rPr>
              <a:t>Nexus Sprint Retrospective </a:t>
            </a:r>
            <a:endParaRPr lang="en-US" sz="5400" dirty="0">
              <a:solidFill>
                <a:schemeClr val="bg1"/>
              </a:solidFill>
              <a:latin typeface="Raleway" pitchFamily="2" charset="0"/>
              <a:cs typeface="Calibri Light" panose="020F0302020204030204"/>
            </a:endParaRPr>
          </a:p>
        </p:txBody>
      </p:sp>
      <p:sp>
        <p:nvSpPr>
          <p:cNvPr id="9" name="Rectangle: Rounded Corners 8">
            <a:extLst>
              <a:ext uri="{FF2B5EF4-FFF2-40B4-BE49-F238E27FC236}">
                <a16:creationId xmlns:a16="http://schemas.microsoft.com/office/drawing/2014/main" id="{E353DEC7-5739-C77C-DA9B-262FAD94078C}"/>
              </a:ext>
            </a:extLst>
          </p:cNvPr>
          <p:cNvSpPr/>
          <p:nvPr/>
        </p:nvSpPr>
        <p:spPr>
          <a:xfrm>
            <a:off x="9309453" y="-149696"/>
            <a:ext cx="3029185" cy="912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Eventos</a:t>
            </a:r>
            <a:endParaRPr lang="en-US" sz="3600" dirty="0">
              <a:solidFill>
                <a:srgbClr val="FB8C00"/>
              </a:solidFill>
              <a:latin typeface="Raleway"/>
            </a:endParaRPr>
          </a:p>
        </p:txBody>
      </p:sp>
      <p:grpSp>
        <p:nvGrpSpPr>
          <p:cNvPr id="18" name="Group 17">
            <a:extLst>
              <a:ext uri="{FF2B5EF4-FFF2-40B4-BE49-F238E27FC236}">
                <a16:creationId xmlns:a16="http://schemas.microsoft.com/office/drawing/2014/main" id="{C380401D-6161-5454-6B01-59FA55F228FC}"/>
              </a:ext>
            </a:extLst>
          </p:cNvPr>
          <p:cNvGrpSpPr/>
          <p:nvPr/>
        </p:nvGrpSpPr>
        <p:grpSpPr>
          <a:xfrm>
            <a:off x="7711326" y="1675289"/>
            <a:ext cx="3868598" cy="3348007"/>
            <a:chOff x="4882918" y="883392"/>
            <a:chExt cx="3868598" cy="3348007"/>
          </a:xfrm>
        </p:grpSpPr>
        <p:sp>
          <p:nvSpPr>
            <p:cNvPr id="17" name="Arrow: Up 16">
              <a:extLst>
                <a:ext uri="{FF2B5EF4-FFF2-40B4-BE49-F238E27FC236}">
                  <a16:creationId xmlns:a16="http://schemas.microsoft.com/office/drawing/2014/main" id="{80C86FB4-2EA3-00E6-3CCE-BBF8F3D21D28}"/>
                </a:ext>
              </a:extLst>
            </p:cNvPr>
            <p:cNvSpPr/>
            <p:nvPr/>
          </p:nvSpPr>
          <p:spPr>
            <a:xfrm>
              <a:off x="4882918" y="883437"/>
              <a:ext cx="2025041" cy="2745285"/>
            </a:xfrm>
            <a:prstGeom prst="upArrow">
              <a:avLst/>
            </a:prstGeom>
            <a:solidFill>
              <a:srgbClr val="39FF36">
                <a:alpha val="82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5878B5C-FDA0-70A8-91EA-50EE202D6C71}"/>
                </a:ext>
              </a:extLst>
            </p:cNvPr>
            <p:cNvGrpSpPr/>
            <p:nvPr/>
          </p:nvGrpSpPr>
          <p:grpSpPr>
            <a:xfrm>
              <a:off x="5079303" y="883392"/>
              <a:ext cx="3672213" cy="3348007"/>
              <a:chOff x="5684728" y="580680"/>
              <a:chExt cx="3672213" cy="3348007"/>
            </a:xfrm>
          </p:grpSpPr>
          <p:pic>
            <p:nvPicPr>
              <p:cNvPr id="12" name="Picture 12">
                <a:extLst>
                  <a:ext uri="{FF2B5EF4-FFF2-40B4-BE49-F238E27FC236}">
                    <a16:creationId xmlns:a16="http://schemas.microsoft.com/office/drawing/2014/main" id="{4C0135E4-25B6-EBF4-F1A2-B0A1E0E897AE}"/>
                  </a:ext>
                </a:extLst>
              </p:cNvPr>
              <p:cNvPicPr>
                <a:picLocks noChangeAspect="1"/>
              </p:cNvPicPr>
              <p:nvPr/>
            </p:nvPicPr>
            <p:blipFill>
              <a:blip r:embed="rId2"/>
              <a:stretch>
                <a:fillRect/>
              </a:stretch>
            </p:blipFill>
            <p:spPr>
              <a:xfrm>
                <a:off x="5684728" y="580680"/>
                <a:ext cx="3672213" cy="3348007"/>
              </a:xfrm>
              <a:prstGeom prst="rect">
                <a:avLst/>
              </a:prstGeom>
            </p:spPr>
          </p:pic>
          <p:sp>
            <p:nvSpPr>
              <p:cNvPr id="14" name="Título 1">
                <a:extLst>
                  <a:ext uri="{FF2B5EF4-FFF2-40B4-BE49-F238E27FC236}">
                    <a16:creationId xmlns:a16="http://schemas.microsoft.com/office/drawing/2014/main" id="{42480CD1-FBD7-E7C9-9559-948DCE743047}"/>
                  </a:ext>
                </a:extLst>
              </p:cNvPr>
              <p:cNvSpPr txBox="1">
                <a:spLocks/>
              </p:cNvSpPr>
              <p:nvPr/>
            </p:nvSpPr>
            <p:spPr>
              <a:xfrm>
                <a:off x="7019149" y="1867746"/>
                <a:ext cx="1476599" cy="10714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400" b="1">
                    <a:solidFill>
                      <a:srgbClr val="000000"/>
                    </a:solidFill>
                    <a:latin typeface="Aachen"/>
                  </a:rPr>
                  <a:t>Nexus</a:t>
                </a:r>
                <a:endParaRPr lang="en-US" sz="2400">
                  <a:latin typeface="Aachen"/>
                  <a:cs typeface="Calibri Light"/>
                </a:endParaRPr>
              </a:p>
            </p:txBody>
          </p:sp>
        </p:grpSp>
      </p:grpSp>
      <p:pic>
        <p:nvPicPr>
          <p:cNvPr id="19" name="Picture 19">
            <a:extLst>
              <a:ext uri="{FF2B5EF4-FFF2-40B4-BE49-F238E27FC236}">
                <a16:creationId xmlns:a16="http://schemas.microsoft.com/office/drawing/2014/main" id="{798F83FA-D1D0-EF97-071A-DF0F3790B9B6}"/>
              </a:ext>
            </a:extLst>
          </p:cNvPr>
          <p:cNvPicPr>
            <a:picLocks noChangeAspect="1"/>
          </p:cNvPicPr>
          <p:nvPr/>
        </p:nvPicPr>
        <p:blipFill>
          <a:blip r:embed="rId3"/>
          <a:stretch>
            <a:fillRect/>
          </a:stretch>
        </p:blipFill>
        <p:spPr>
          <a:xfrm>
            <a:off x="431773" y="4616368"/>
            <a:ext cx="2743200" cy="1732398"/>
          </a:xfrm>
          <a:prstGeom prst="rect">
            <a:avLst/>
          </a:prstGeom>
        </p:spPr>
      </p:pic>
      <p:grpSp>
        <p:nvGrpSpPr>
          <p:cNvPr id="25" name="Group 24">
            <a:extLst>
              <a:ext uri="{FF2B5EF4-FFF2-40B4-BE49-F238E27FC236}">
                <a16:creationId xmlns:a16="http://schemas.microsoft.com/office/drawing/2014/main" id="{D705CC97-445B-3A24-80B7-92ADC2FD785F}"/>
              </a:ext>
            </a:extLst>
          </p:cNvPr>
          <p:cNvGrpSpPr/>
          <p:nvPr/>
        </p:nvGrpSpPr>
        <p:grpSpPr>
          <a:xfrm>
            <a:off x="588112" y="2376348"/>
            <a:ext cx="5773984" cy="2062922"/>
            <a:chOff x="506054" y="2283839"/>
            <a:chExt cx="5773984" cy="2062922"/>
          </a:xfrm>
        </p:grpSpPr>
        <p:pic>
          <p:nvPicPr>
            <p:cNvPr id="21" name="Imagen 6">
              <a:extLst>
                <a:ext uri="{FF2B5EF4-FFF2-40B4-BE49-F238E27FC236}">
                  <a16:creationId xmlns:a16="http://schemas.microsoft.com/office/drawing/2014/main" id="{C4332965-3C8E-7C6E-C963-78219DCEF3AB}"/>
                </a:ext>
              </a:extLst>
            </p:cNvPr>
            <p:cNvPicPr>
              <a:picLocks noChangeAspect="1"/>
            </p:cNvPicPr>
            <p:nvPr/>
          </p:nvPicPr>
          <p:blipFill rotWithShape="1">
            <a:blip r:embed="rId4"/>
            <a:srcRect t="55508"/>
            <a:stretch/>
          </p:blipFill>
          <p:spPr>
            <a:xfrm>
              <a:off x="506054" y="2283839"/>
              <a:ext cx="3986744" cy="1969767"/>
            </a:xfrm>
            <a:prstGeom prst="rect">
              <a:avLst/>
            </a:prstGeom>
          </p:spPr>
        </p:pic>
        <p:pic>
          <p:nvPicPr>
            <p:cNvPr id="24" name="Imagen 5">
              <a:extLst>
                <a:ext uri="{FF2B5EF4-FFF2-40B4-BE49-F238E27FC236}">
                  <a16:creationId xmlns:a16="http://schemas.microsoft.com/office/drawing/2014/main" id="{2B2BADBA-B3D7-9756-E9DC-EF869FA87A23}"/>
                </a:ext>
              </a:extLst>
            </p:cNvPr>
            <p:cNvPicPr>
              <a:picLocks noChangeAspect="1"/>
            </p:cNvPicPr>
            <p:nvPr/>
          </p:nvPicPr>
          <p:blipFill rotWithShape="1">
            <a:blip r:embed="rId4"/>
            <a:srcRect l="59302" b="57091"/>
            <a:stretch/>
          </p:blipFill>
          <p:spPr>
            <a:xfrm>
              <a:off x="4490126" y="2383481"/>
              <a:ext cx="1789912" cy="1963280"/>
            </a:xfrm>
            <a:prstGeom prst="rect">
              <a:avLst/>
            </a:prstGeom>
          </p:spPr>
        </p:pic>
      </p:grpSp>
      <p:pic>
        <p:nvPicPr>
          <p:cNvPr id="27" name="Picture 27">
            <a:extLst>
              <a:ext uri="{FF2B5EF4-FFF2-40B4-BE49-F238E27FC236}">
                <a16:creationId xmlns:a16="http://schemas.microsoft.com/office/drawing/2014/main" id="{5C44BBF0-23A8-6A89-C4D0-42902E46D895}"/>
              </a:ext>
            </a:extLst>
          </p:cNvPr>
          <p:cNvPicPr>
            <a:picLocks noChangeAspect="1"/>
          </p:cNvPicPr>
          <p:nvPr/>
        </p:nvPicPr>
        <p:blipFill>
          <a:blip r:embed="rId5"/>
          <a:stretch>
            <a:fillRect/>
          </a:stretch>
        </p:blipFill>
        <p:spPr>
          <a:xfrm rot="10620000">
            <a:off x="4085722" y="4548982"/>
            <a:ext cx="1960324" cy="1960324"/>
          </a:xfrm>
          <a:prstGeom prst="rect">
            <a:avLst/>
          </a:prstGeom>
        </p:spPr>
      </p:pic>
    </p:spTree>
    <p:extLst>
      <p:ext uri="{BB962C8B-B14F-4D97-AF65-F5344CB8AC3E}">
        <p14:creationId xmlns:p14="http://schemas.microsoft.com/office/powerpoint/2010/main" val="2547816265"/>
      </p:ext>
    </p:extLst>
  </p:cSld>
  <p:clrMapOvr>
    <a:masterClrMapping/>
  </p:clrMapOvr>
  <p:transition spd="slow" advClick="0" advTm="1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 presetClass="entr" presetSubtype="8" fill="hold" grpId="0" nodeType="afterEffect">
                                  <p:stCondLst>
                                    <p:cond delay="100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1100" fill="hold"/>
                                        <p:tgtEl>
                                          <p:spTgt spid="29"/>
                                        </p:tgtEl>
                                        <p:attrNameLst>
                                          <p:attrName>ppt_x</p:attrName>
                                        </p:attrNameLst>
                                      </p:cBhvr>
                                      <p:tavLst>
                                        <p:tav tm="0">
                                          <p:val>
                                            <p:strVal val="0-#ppt_w/2"/>
                                          </p:val>
                                        </p:tav>
                                        <p:tav tm="100000">
                                          <p:val>
                                            <p:strVal val="#ppt_x"/>
                                          </p:val>
                                        </p:tav>
                                      </p:tavLst>
                                    </p:anim>
                                    <p:anim calcmode="lin" valueType="num">
                                      <p:cBhvr additive="base">
                                        <p:cTn id="14" dur="1100" fill="hold"/>
                                        <p:tgtEl>
                                          <p:spTgt spid="29"/>
                                        </p:tgtEl>
                                        <p:attrNameLst>
                                          <p:attrName>ppt_y</p:attrName>
                                        </p:attrNameLst>
                                      </p:cBhvr>
                                      <p:tavLst>
                                        <p:tav tm="0">
                                          <p:val>
                                            <p:strVal val="#ppt_y"/>
                                          </p:val>
                                        </p:tav>
                                        <p:tav tm="100000">
                                          <p:val>
                                            <p:strVal val="#ppt_y"/>
                                          </p:val>
                                        </p:tav>
                                      </p:tavLst>
                                    </p:anim>
                                  </p:childTnLst>
                                </p:cTn>
                              </p:par>
                            </p:childTnLst>
                          </p:cTn>
                        </p:par>
                        <p:par>
                          <p:cTn id="15" fill="hold">
                            <p:stCondLst>
                              <p:cond delay="2600"/>
                            </p:stCondLst>
                            <p:childTnLst>
                              <p:par>
                                <p:cTn id="16" presetID="3" presetClass="entr" presetSubtype="10" fill="hold" nodeType="after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1400"/>
                                        <p:tgtEl>
                                          <p:spTgt spid="25"/>
                                        </p:tgtEl>
                                      </p:cBhvr>
                                    </p:animEffect>
                                  </p:childTnLst>
                                </p:cTn>
                              </p:par>
                            </p:childTnLst>
                          </p:cTn>
                        </p:par>
                        <p:par>
                          <p:cTn id="19" fill="hold">
                            <p:stCondLst>
                              <p:cond delay="4500"/>
                            </p:stCondLst>
                            <p:childTnLst>
                              <p:par>
                                <p:cTn id="20" presetID="10" presetClass="entr" presetSubtype="0" fill="hold" nodeType="afterEffect">
                                  <p:stCondLst>
                                    <p:cond delay="6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300"/>
                                        <p:tgtEl>
                                          <p:spTgt spid="27"/>
                                        </p:tgtEl>
                                      </p:cBhvr>
                                    </p:animEffect>
                                  </p:childTnLst>
                                </p:cTn>
                              </p:par>
                            </p:childTnLst>
                          </p:cTn>
                        </p:par>
                        <p:par>
                          <p:cTn id="23" fill="hold">
                            <p:stCondLst>
                              <p:cond delay="6400"/>
                            </p:stCondLst>
                            <p:childTnLst>
                              <p:par>
                                <p:cTn id="24" presetID="55"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1000" fill="hold"/>
                                        <p:tgtEl>
                                          <p:spTgt spid="19"/>
                                        </p:tgtEl>
                                        <p:attrNameLst>
                                          <p:attrName>ppt_w</p:attrName>
                                        </p:attrNameLst>
                                      </p:cBhvr>
                                      <p:tavLst>
                                        <p:tav tm="0">
                                          <p:val>
                                            <p:strVal val="#ppt_w*0.70"/>
                                          </p:val>
                                        </p:tav>
                                        <p:tav tm="100000">
                                          <p:val>
                                            <p:strVal val="#ppt_w"/>
                                          </p:val>
                                        </p:tav>
                                      </p:tavLst>
                                    </p:anim>
                                    <p:anim calcmode="lin" valueType="num">
                                      <p:cBhvr>
                                        <p:cTn id="27" dur="1000" fill="hold"/>
                                        <p:tgtEl>
                                          <p:spTgt spid="19"/>
                                        </p:tgtEl>
                                        <p:attrNameLst>
                                          <p:attrName>ppt_h</p:attrName>
                                        </p:attrNameLst>
                                      </p:cBhvr>
                                      <p:tavLst>
                                        <p:tav tm="0">
                                          <p:val>
                                            <p:strVal val="#ppt_h"/>
                                          </p:val>
                                        </p:tav>
                                        <p:tav tm="100000">
                                          <p:val>
                                            <p:strVal val="#ppt_h"/>
                                          </p:val>
                                        </p:tav>
                                      </p:tavLst>
                                    </p:anim>
                                    <p:animEffect transition="in" filter="fade">
                                      <p:cBhvr>
                                        <p:cTn id="28" dur="1000"/>
                                        <p:tgtEl>
                                          <p:spTgt spid="19"/>
                                        </p:tgtEl>
                                      </p:cBhvr>
                                    </p:animEffect>
                                  </p:childTnLst>
                                </p:cTn>
                              </p:par>
                            </p:childTnLst>
                          </p:cTn>
                        </p:par>
                        <p:par>
                          <p:cTn id="29" fill="hold">
                            <p:stCondLst>
                              <p:cond delay="7400"/>
                            </p:stCondLst>
                            <p:childTnLst>
                              <p:par>
                                <p:cTn id="30" presetID="10" presetClass="entr" presetSubtype="0" fill="hold" nodeType="afterEffect">
                                  <p:stCondLst>
                                    <p:cond delay="16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1026" name="Picture 2" descr="Aumento - Iconos gratis de negocios y finanzas">
            <a:extLst>
              <a:ext uri="{FF2B5EF4-FFF2-40B4-BE49-F238E27FC236}">
                <a16:creationId xmlns:a16="http://schemas.microsoft.com/office/drawing/2014/main" id="{43685208-A17F-87E0-291D-63918FE3F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567" y="112087"/>
            <a:ext cx="4039564" cy="403956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E4CAB6D-2D02-292F-20ED-D0526FD8C4D3}"/>
              </a:ext>
            </a:extLst>
          </p:cNvPr>
          <p:cNvSpPr>
            <a:spLocks noGrp="1"/>
          </p:cNvSpPr>
          <p:nvPr>
            <p:ph type="title"/>
          </p:nvPr>
        </p:nvSpPr>
        <p:spPr>
          <a:xfrm>
            <a:off x="838200" y="681038"/>
            <a:ext cx="10515600" cy="1325563"/>
          </a:xfrm>
        </p:spPr>
        <p:txBody>
          <a:bodyPr>
            <a:normAutofit/>
          </a:bodyPr>
          <a:lstStyle/>
          <a:p>
            <a:r>
              <a:rPr lang="es-AR" sz="6000" b="1" i="0" u="none" strike="noStrike" dirty="0">
                <a:solidFill>
                  <a:schemeClr val="bg1"/>
                </a:solidFill>
                <a:effectLst/>
                <a:latin typeface="Raleway" pitchFamily="2" charset="0"/>
              </a:rPr>
              <a:t>Artefactos </a:t>
            </a:r>
            <a:r>
              <a:rPr lang="es-AR" sz="6000" b="1" i="0" u="none" strike="noStrike" dirty="0">
                <a:solidFill>
                  <a:srgbClr val="FB8C00"/>
                </a:solidFill>
                <a:effectLst/>
                <a:latin typeface="Raleway" pitchFamily="2" charset="0"/>
              </a:rPr>
              <a:t>Nexus </a:t>
            </a:r>
            <a:endParaRPr lang="es-AR" sz="13800" dirty="0">
              <a:solidFill>
                <a:srgbClr val="FB8C00"/>
              </a:solidFill>
              <a:latin typeface="Raleway" pitchFamily="2" charset="0"/>
            </a:endParaRPr>
          </a:p>
        </p:txBody>
      </p:sp>
      <p:pic>
        <p:nvPicPr>
          <p:cNvPr id="4" name="Imagen 3">
            <a:extLst>
              <a:ext uri="{FF2B5EF4-FFF2-40B4-BE49-F238E27FC236}">
                <a16:creationId xmlns:a16="http://schemas.microsoft.com/office/drawing/2014/main" id="{BF2A4247-C9A0-FB44-C8FB-27CFEDF9D63C}"/>
              </a:ext>
            </a:extLst>
          </p:cNvPr>
          <p:cNvPicPr>
            <a:picLocks noChangeAspect="1"/>
          </p:cNvPicPr>
          <p:nvPr/>
        </p:nvPicPr>
        <p:blipFill>
          <a:blip r:embed="rId4"/>
          <a:stretch>
            <a:fillRect/>
          </a:stretch>
        </p:blipFill>
        <p:spPr>
          <a:xfrm flipH="1">
            <a:off x="254643" y="2790825"/>
            <a:ext cx="5643321" cy="4067175"/>
          </a:xfrm>
          <a:prstGeom prst="rect">
            <a:avLst/>
          </a:prstGeom>
        </p:spPr>
      </p:pic>
      <p:grpSp>
        <p:nvGrpSpPr>
          <p:cNvPr id="7" name="Grupo 6">
            <a:extLst>
              <a:ext uri="{FF2B5EF4-FFF2-40B4-BE49-F238E27FC236}">
                <a16:creationId xmlns:a16="http://schemas.microsoft.com/office/drawing/2014/main" id="{484D0AAE-6457-BDE8-8D10-BDEA8C1409BE}"/>
              </a:ext>
            </a:extLst>
          </p:cNvPr>
          <p:cNvGrpSpPr/>
          <p:nvPr/>
        </p:nvGrpSpPr>
        <p:grpSpPr>
          <a:xfrm>
            <a:off x="7993284" y="619610"/>
            <a:ext cx="3534137" cy="3532041"/>
            <a:chOff x="7252504" y="4039036"/>
            <a:chExt cx="3534137" cy="3532041"/>
          </a:xfrm>
        </p:grpSpPr>
        <p:sp>
          <p:nvSpPr>
            <p:cNvPr id="6" name="CuadroTexto 5">
              <a:extLst>
                <a:ext uri="{FF2B5EF4-FFF2-40B4-BE49-F238E27FC236}">
                  <a16:creationId xmlns:a16="http://schemas.microsoft.com/office/drawing/2014/main" id="{952487D1-DFAC-4167-6AF5-E8804D1CD6C2}"/>
                </a:ext>
              </a:extLst>
            </p:cNvPr>
            <p:cNvSpPr txBox="1"/>
            <p:nvPr/>
          </p:nvSpPr>
          <p:spPr>
            <a:xfrm>
              <a:off x="7546694" y="5081287"/>
              <a:ext cx="1976182" cy="369332"/>
            </a:xfrm>
            <a:prstGeom prst="rect">
              <a:avLst/>
            </a:prstGeom>
            <a:noFill/>
          </p:spPr>
          <p:txBody>
            <a:bodyPr wrap="none" rtlCol="0">
              <a:spAutoFit/>
            </a:bodyPr>
            <a:lstStyle/>
            <a:p>
              <a:r>
                <a:rPr lang="es-ES" dirty="0">
                  <a:solidFill>
                    <a:schemeClr val="bg1"/>
                  </a:solidFill>
                  <a:latin typeface="Aachen" pitchFamily="50" charset="0"/>
                </a:rPr>
                <a:t>Transparencia</a:t>
              </a:r>
              <a:endParaRPr lang="es-AR" dirty="0">
                <a:solidFill>
                  <a:schemeClr val="bg1"/>
                </a:solidFill>
                <a:latin typeface="Aachen" pitchFamily="50" charset="0"/>
              </a:endParaRPr>
            </a:p>
          </p:txBody>
        </p:sp>
        <p:pic>
          <p:nvPicPr>
            <p:cNvPr id="5" name="Imagen 4">
              <a:extLst>
                <a:ext uri="{FF2B5EF4-FFF2-40B4-BE49-F238E27FC236}">
                  <a16:creationId xmlns:a16="http://schemas.microsoft.com/office/drawing/2014/main" id="{C9D0DA55-3921-5C81-85B7-BCD93644ED5D}"/>
                </a:ext>
              </a:extLst>
            </p:cNvPr>
            <p:cNvPicPr>
              <a:picLocks noChangeAspect="1"/>
            </p:cNvPicPr>
            <p:nvPr/>
          </p:nvPicPr>
          <p:blipFill>
            <a:blip r:embed="rId5"/>
            <a:stretch>
              <a:fillRect/>
            </a:stretch>
          </p:blipFill>
          <p:spPr>
            <a:xfrm flipH="1">
              <a:off x="7252504" y="4039036"/>
              <a:ext cx="3534137" cy="3532041"/>
            </a:xfrm>
            <a:prstGeom prst="rect">
              <a:avLst/>
            </a:prstGeom>
          </p:spPr>
        </p:pic>
      </p:grpSp>
      <p:pic>
        <p:nvPicPr>
          <p:cNvPr id="9" name="Imagen 8">
            <a:extLst>
              <a:ext uri="{FF2B5EF4-FFF2-40B4-BE49-F238E27FC236}">
                <a16:creationId xmlns:a16="http://schemas.microsoft.com/office/drawing/2014/main" id="{593B5AF5-69F1-B747-B849-5840DBB65A26}"/>
              </a:ext>
            </a:extLst>
          </p:cNvPr>
          <p:cNvPicPr>
            <a:picLocks noChangeAspect="1"/>
          </p:cNvPicPr>
          <p:nvPr/>
        </p:nvPicPr>
        <p:blipFill>
          <a:blip r:embed="rId6"/>
          <a:stretch>
            <a:fillRect/>
          </a:stretch>
        </p:blipFill>
        <p:spPr>
          <a:xfrm>
            <a:off x="5226541" y="4213079"/>
            <a:ext cx="5014994" cy="2176421"/>
          </a:xfrm>
          <a:prstGeom prst="rect">
            <a:avLst/>
          </a:prstGeom>
        </p:spPr>
      </p:pic>
      <p:sp>
        <p:nvSpPr>
          <p:cNvPr id="10" name="CuadroTexto 9">
            <a:extLst>
              <a:ext uri="{FF2B5EF4-FFF2-40B4-BE49-F238E27FC236}">
                <a16:creationId xmlns:a16="http://schemas.microsoft.com/office/drawing/2014/main" id="{12F92DB1-044C-03C5-5E10-875957B33350}"/>
              </a:ext>
            </a:extLst>
          </p:cNvPr>
          <p:cNvSpPr txBox="1"/>
          <p:nvPr/>
        </p:nvSpPr>
        <p:spPr>
          <a:xfrm>
            <a:off x="8783635" y="4796126"/>
            <a:ext cx="1457900" cy="523220"/>
          </a:xfrm>
          <a:prstGeom prst="rect">
            <a:avLst/>
          </a:prstGeom>
          <a:noFill/>
        </p:spPr>
        <p:txBody>
          <a:bodyPr wrap="none" rtlCol="0">
            <a:spAutoFit/>
          </a:bodyPr>
          <a:lstStyle/>
          <a:p>
            <a:r>
              <a:rPr lang="es-ES" sz="2800" dirty="0">
                <a:solidFill>
                  <a:schemeClr val="bg1"/>
                </a:solidFill>
                <a:latin typeface="Aachen" pitchFamily="50" charset="0"/>
              </a:rPr>
              <a:t>VALOR</a:t>
            </a:r>
            <a:endParaRPr lang="es-AR" dirty="0">
              <a:solidFill>
                <a:schemeClr val="bg1"/>
              </a:solidFill>
              <a:latin typeface="Aachen" pitchFamily="50" charset="0"/>
            </a:endParaRPr>
          </a:p>
        </p:txBody>
      </p:sp>
    </p:spTree>
    <p:extLst>
      <p:ext uri="{BB962C8B-B14F-4D97-AF65-F5344CB8AC3E}">
        <p14:creationId xmlns:p14="http://schemas.microsoft.com/office/powerpoint/2010/main" val="3718388669"/>
      </p:ext>
    </p:extLst>
  </p:cSld>
  <p:clrMapOvr>
    <a:masterClrMapping/>
  </p:clrMapOvr>
  <mc:AlternateContent xmlns:mc="http://schemas.openxmlformats.org/markup-compatibility/2006" xmlns:p14="http://schemas.microsoft.com/office/powerpoint/2010/main">
    <mc:Choice Requires="p14">
      <p:transition spd="slow" p14:dur="2000" advClick="0" advTm="18000">
        <p14:prism isContent="1"/>
      </p:transition>
    </mc:Choice>
    <mc:Fallback xmlns="">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900"/>
                                        <p:tgtEl>
                                          <p:spTgt spid="4"/>
                                        </p:tgtEl>
                                      </p:cBhvr>
                                    </p:animEffect>
                                  </p:childTnLst>
                                </p:cTn>
                              </p:par>
                            </p:childTnLst>
                          </p:cTn>
                        </p:par>
                        <p:par>
                          <p:cTn id="14" fill="hold">
                            <p:stCondLst>
                              <p:cond delay="2000"/>
                            </p:stCondLst>
                            <p:childTnLst>
                              <p:par>
                                <p:cTn id="15" presetID="42" presetClass="entr" presetSubtype="0" fill="hold" nodeType="afterEffect">
                                  <p:stCondLst>
                                    <p:cond delay="1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4200"/>
                            </p:stCondLst>
                            <p:childTnLst>
                              <p:par>
                                <p:cTn id="21" presetID="2" presetClass="entr" presetSubtype="4"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900" fill="hold"/>
                                        <p:tgtEl>
                                          <p:spTgt spid="10"/>
                                        </p:tgtEl>
                                        <p:attrNameLst>
                                          <p:attrName>ppt_x</p:attrName>
                                        </p:attrNameLst>
                                      </p:cBhvr>
                                      <p:tavLst>
                                        <p:tav tm="0">
                                          <p:val>
                                            <p:strVal val="#ppt_x"/>
                                          </p:val>
                                        </p:tav>
                                        <p:tav tm="100000">
                                          <p:val>
                                            <p:strVal val="#ppt_x"/>
                                          </p:val>
                                        </p:tav>
                                      </p:tavLst>
                                    </p:anim>
                                    <p:anim calcmode="lin" valueType="num">
                                      <p:cBhvr additive="base">
                                        <p:cTn id="24" dur="900" fill="hold"/>
                                        <p:tgtEl>
                                          <p:spTgt spid="10"/>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2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200"/>
                                        <p:tgtEl>
                                          <p:spTgt spid="7"/>
                                        </p:tgtEl>
                                      </p:cBhvr>
                                    </p:animEffect>
                                  </p:childTnLst>
                                </p:cTn>
                              </p:par>
                              <p:par>
                                <p:cTn id="28" presetID="22" presetClass="entr" presetSubtype="8" fill="hold" nodeType="withEffect">
                                  <p:stCondLst>
                                    <p:cond delay="4500"/>
                                  </p:stCondLst>
                                  <p:childTnLst>
                                    <p:set>
                                      <p:cBhvr>
                                        <p:cTn id="29" dur="1" fill="hold">
                                          <p:stCondLst>
                                            <p:cond delay="0"/>
                                          </p:stCondLst>
                                        </p:cTn>
                                        <p:tgtEl>
                                          <p:spTgt spid="1026"/>
                                        </p:tgtEl>
                                        <p:attrNameLst>
                                          <p:attrName>style.visibility</p:attrName>
                                        </p:attrNameLst>
                                      </p:cBhvr>
                                      <p:to>
                                        <p:strVal val="visible"/>
                                      </p:to>
                                    </p:set>
                                    <p:animEffect transition="in" filter="wipe(left)">
                                      <p:cBhvr>
                                        <p:cTn id="30" dur="12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433DC46-0798-B19E-1A8C-87A6CA866849}"/>
              </a:ext>
            </a:extLst>
          </p:cNvPr>
          <p:cNvSpPr txBox="1">
            <a:spLocks/>
          </p:cNvSpPr>
          <p:nvPr/>
        </p:nvSpPr>
        <p:spPr>
          <a:xfrm>
            <a:off x="921856" y="565961"/>
            <a:ext cx="4239738" cy="16544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6000" b="1" dirty="0">
                <a:solidFill>
                  <a:srgbClr val="FB8C00"/>
                </a:solidFill>
                <a:latin typeface="Raleway"/>
                <a:ea typeface="+mj-lt"/>
                <a:cs typeface="+mj-lt"/>
              </a:rPr>
              <a:t>Product Backlog</a:t>
            </a:r>
            <a:endParaRPr lang="en-US" sz="4800" dirty="0">
              <a:solidFill>
                <a:srgbClr val="FB8C00"/>
              </a:solidFill>
              <a:latin typeface="Raleway"/>
              <a:cs typeface="Calibri Light"/>
            </a:endParaRPr>
          </a:p>
        </p:txBody>
      </p:sp>
      <p:grpSp>
        <p:nvGrpSpPr>
          <p:cNvPr id="30" name="Group 29">
            <a:extLst>
              <a:ext uri="{FF2B5EF4-FFF2-40B4-BE49-F238E27FC236}">
                <a16:creationId xmlns:a16="http://schemas.microsoft.com/office/drawing/2014/main" id="{886740DC-04E9-08F5-E982-BACA9972326D}"/>
              </a:ext>
            </a:extLst>
          </p:cNvPr>
          <p:cNvGrpSpPr/>
          <p:nvPr/>
        </p:nvGrpSpPr>
        <p:grpSpPr>
          <a:xfrm>
            <a:off x="6068906" y="762822"/>
            <a:ext cx="2299402" cy="3600071"/>
            <a:chOff x="528774" y="1965207"/>
            <a:chExt cx="2894388" cy="4529084"/>
          </a:xfrm>
        </p:grpSpPr>
        <p:sp>
          <p:nvSpPr>
            <p:cNvPr id="12" name="Rectangle: Rounded Corners 11">
              <a:extLst>
                <a:ext uri="{FF2B5EF4-FFF2-40B4-BE49-F238E27FC236}">
                  <a16:creationId xmlns:a16="http://schemas.microsoft.com/office/drawing/2014/main" id="{A616650B-1C90-A17E-E6C7-8FE3E423E111}"/>
                </a:ext>
              </a:extLst>
            </p:cNvPr>
            <p:cNvSpPr/>
            <p:nvPr/>
          </p:nvSpPr>
          <p:spPr>
            <a:xfrm>
              <a:off x="528774" y="1965207"/>
              <a:ext cx="2894388" cy="4529084"/>
            </a:xfrm>
            <a:prstGeom prst="roundRect">
              <a:avLst/>
            </a:prstGeom>
            <a:solidFill>
              <a:srgbClr val="B3D4F2">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4AA0E62-6AE5-6AF9-A81A-C8C4C257A90D}"/>
                </a:ext>
              </a:extLst>
            </p:cNvPr>
            <p:cNvGrpSpPr/>
            <p:nvPr/>
          </p:nvGrpSpPr>
          <p:grpSpPr>
            <a:xfrm>
              <a:off x="983695" y="2306066"/>
              <a:ext cx="1981978" cy="3941035"/>
              <a:chOff x="983695" y="2306066"/>
              <a:chExt cx="1323976" cy="2338683"/>
            </a:xfrm>
          </p:grpSpPr>
          <p:pic>
            <p:nvPicPr>
              <p:cNvPr id="11" name="Picture 64">
                <a:extLst>
                  <a:ext uri="{FF2B5EF4-FFF2-40B4-BE49-F238E27FC236}">
                    <a16:creationId xmlns:a16="http://schemas.microsoft.com/office/drawing/2014/main" id="{4AB7C05B-509E-0E01-B198-8ACDA85766D6}"/>
                  </a:ext>
                </a:extLst>
              </p:cNvPr>
              <p:cNvPicPr>
                <a:picLocks noChangeAspect="1"/>
              </p:cNvPicPr>
              <p:nvPr/>
            </p:nvPicPr>
            <p:blipFill>
              <a:blip r:embed="rId2"/>
              <a:stretch>
                <a:fillRect/>
              </a:stretch>
            </p:blipFill>
            <p:spPr>
              <a:xfrm>
                <a:off x="983695" y="2306066"/>
                <a:ext cx="1323976" cy="1520239"/>
              </a:xfrm>
              <a:prstGeom prst="rect">
                <a:avLst/>
              </a:prstGeom>
            </p:spPr>
          </p:pic>
          <p:pic>
            <p:nvPicPr>
              <p:cNvPr id="13" name="Picture 64">
                <a:extLst>
                  <a:ext uri="{FF2B5EF4-FFF2-40B4-BE49-F238E27FC236}">
                    <a16:creationId xmlns:a16="http://schemas.microsoft.com/office/drawing/2014/main" id="{D52FE2D6-D2F8-5BE6-3AB5-E26668926F52}"/>
                  </a:ext>
                </a:extLst>
              </p:cNvPr>
              <p:cNvPicPr>
                <a:picLocks noChangeAspect="1"/>
              </p:cNvPicPr>
              <p:nvPr/>
            </p:nvPicPr>
            <p:blipFill>
              <a:blip r:embed="rId2"/>
              <a:stretch>
                <a:fillRect/>
              </a:stretch>
            </p:blipFill>
            <p:spPr>
              <a:xfrm>
                <a:off x="983695" y="3124510"/>
                <a:ext cx="1323976" cy="1520239"/>
              </a:xfrm>
              <a:prstGeom prst="rect">
                <a:avLst/>
              </a:prstGeom>
            </p:spPr>
          </p:pic>
        </p:grpSp>
      </p:grpSp>
      <p:grpSp>
        <p:nvGrpSpPr>
          <p:cNvPr id="29" name="Group 28">
            <a:extLst>
              <a:ext uri="{FF2B5EF4-FFF2-40B4-BE49-F238E27FC236}">
                <a16:creationId xmlns:a16="http://schemas.microsoft.com/office/drawing/2014/main" id="{78760ECB-043D-92FE-5AAA-C72BD114131A}"/>
              </a:ext>
            </a:extLst>
          </p:cNvPr>
          <p:cNvGrpSpPr/>
          <p:nvPr/>
        </p:nvGrpSpPr>
        <p:grpSpPr>
          <a:xfrm>
            <a:off x="8882027" y="2809726"/>
            <a:ext cx="2116900" cy="3760606"/>
            <a:chOff x="8957732" y="327374"/>
            <a:chExt cx="2743200" cy="4877509"/>
          </a:xfrm>
        </p:grpSpPr>
        <p:pic>
          <p:nvPicPr>
            <p:cNvPr id="22" name="Picture 22">
              <a:extLst>
                <a:ext uri="{FF2B5EF4-FFF2-40B4-BE49-F238E27FC236}">
                  <a16:creationId xmlns:a16="http://schemas.microsoft.com/office/drawing/2014/main" id="{942A2F80-096C-C6CE-F782-580CCAF5A39C}"/>
                </a:ext>
              </a:extLst>
            </p:cNvPr>
            <p:cNvPicPr>
              <a:picLocks noChangeAspect="1"/>
            </p:cNvPicPr>
            <p:nvPr/>
          </p:nvPicPr>
          <p:blipFill>
            <a:blip r:embed="rId3"/>
            <a:stretch>
              <a:fillRect/>
            </a:stretch>
          </p:blipFill>
          <p:spPr>
            <a:xfrm>
              <a:off x="8957732" y="1615251"/>
              <a:ext cx="2743200" cy="2743200"/>
            </a:xfrm>
            <a:prstGeom prst="rect">
              <a:avLst/>
            </a:prstGeom>
          </p:spPr>
        </p:pic>
        <p:grpSp>
          <p:nvGrpSpPr>
            <p:cNvPr id="23" name="Group 22">
              <a:extLst>
                <a:ext uri="{FF2B5EF4-FFF2-40B4-BE49-F238E27FC236}">
                  <a16:creationId xmlns:a16="http://schemas.microsoft.com/office/drawing/2014/main" id="{B4381C97-3F01-C464-B5DF-455266785F31}"/>
                </a:ext>
              </a:extLst>
            </p:cNvPr>
            <p:cNvGrpSpPr/>
            <p:nvPr/>
          </p:nvGrpSpPr>
          <p:grpSpPr>
            <a:xfrm>
              <a:off x="9166408" y="327374"/>
              <a:ext cx="2320792" cy="1791662"/>
              <a:chOff x="7190853" y="515522"/>
              <a:chExt cx="2828792" cy="2233809"/>
            </a:xfrm>
          </p:grpSpPr>
          <p:sp>
            <p:nvSpPr>
              <p:cNvPr id="18" name="Rectangle 17">
                <a:extLst>
                  <a:ext uri="{FF2B5EF4-FFF2-40B4-BE49-F238E27FC236}">
                    <a16:creationId xmlns:a16="http://schemas.microsoft.com/office/drawing/2014/main" id="{A380A237-37F3-E949-24F2-5D366FB6C44C}"/>
                  </a:ext>
                </a:extLst>
              </p:cNvPr>
              <p:cNvSpPr/>
              <p:nvPr/>
            </p:nvSpPr>
            <p:spPr>
              <a:xfrm rot="1560000">
                <a:off x="7190853" y="1235770"/>
                <a:ext cx="918575" cy="918575"/>
              </a:xfrm>
              <a:prstGeom prst="rect">
                <a:avLst/>
              </a:prstGeom>
              <a:solidFill>
                <a:srgbClr val="C758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2715DF-E068-4C12-026B-433078B1B2B9}"/>
                  </a:ext>
                </a:extLst>
              </p:cNvPr>
              <p:cNvSpPr/>
              <p:nvPr/>
            </p:nvSpPr>
            <p:spPr>
              <a:xfrm rot="17220000">
                <a:off x="8224248" y="1830756"/>
                <a:ext cx="918575" cy="918575"/>
              </a:xfrm>
              <a:prstGeom prst="rect">
                <a:avLst/>
              </a:prstGeom>
              <a:solidFill>
                <a:srgbClr val="C758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7108A2-6E2E-4976-7704-40BBEA644577}"/>
                  </a:ext>
                </a:extLst>
              </p:cNvPr>
              <p:cNvSpPr/>
              <p:nvPr/>
            </p:nvSpPr>
            <p:spPr>
              <a:xfrm rot="-1860000">
                <a:off x="8036358" y="515522"/>
                <a:ext cx="918575" cy="918575"/>
              </a:xfrm>
              <a:prstGeom prst="rect">
                <a:avLst/>
              </a:prstGeom>
              <a:solidFill>
                <a:srgbClr val="C758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767D4B0-E5BA-CB1E-0850-1BEC3F3A2ADF}"/>
                  </a:ext>
                </a:extLst>
              </p:cNvPr>
              <p:cNvSpPr/>
              <p:nvPr/>
            </p:nvSpPr>
            <p:spPr>
              <a:xfrm rot="240000">
                <a:off x="9101070" y="1361030"/>
                <a:ext cx="918575" cy="918575"/>
              </a:xfrm>
              <a:prstGeom prst="rect">
                <a:avLst/>
              </a:prstGeom>
              <a:solidFill>
                <a:srgbClr val="C758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B5D278EE-F762-BDA3-E092-89053EB55841}"/>
                </a:ext>
              </a:extLst>
            </p:cNvPr>
            <p:cNvGrpSpPr/>
            <p:nvPr/>
          </p:nvGrpSpPr>
          <p:grpSpPr>
            <a:xfrm>
              <a:off x="9941512" y="4348808"/>
              <a:ext cx="705555" cy="856075"/>
              <a:chOff x="5012031" y="5948067"/>
              <a:chExt cx="705555" cy="856075"/>
            </a:xfrm>
          </p:grpSpPr>
          <p:sp>
            <p:nvSpPr>
              <p:cNvPr id="24" name="Oval 23">
                <a:extLst>
                  <a:ext uri="{FF2B5EF4-FFF2-40B4-BE49-F238E27FC236}">
                    <a16:creationId xmlns:a16="http://schemas.microsoft.com/office/drawing/2014/main" id="{37A6FE3B-55C8-7AFD-8AEC-D96B92AE8D0E}"/>
                  </a:ext>
                </a:extLst>
              </p:cNvPr>
              <p:cNvSpPr/>
              <p:nvPr/>
            </p:nvSpPr>
            <p:spPr>
              <a:xfrm>
                <a:off x="5012031" y="6013920"/>
                <a:ext cx="385704" cy="39511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7E65864-E06F-B426-688A-85BCC5464273}"/>
                  </a:ext>
                </a:extLst>
              </p:cNvPr>
              <p:cNvSpPr/>
              <p:nvPr/>
            </p:nvSpPr>
            <p:spPr>
              <a:xfrm>
                <a:off x="5331882" y="5948067"/>
                <a:ext cx="385704" cy="39511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063D5A-EB44-901B-7D5F-B3A34D46E980}"/>
                  </a:ext>
                </a:extLst>
              </p:cNvPr>
              <p:cNvSpPr/>
              <p:nvPr/>
            </p:nvSpPr>
            <p:spPr>
              <a:xfrm>
                <a:off x="5134327" y="6409031"/>
                <a:ext cx="385704" cy="39511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E7445EA0-D321-E887-17F2-3F7C2D44F961}"/>
              </a:ext>
            </a:extLst>
          </p:cNvPr>
          <p:cNvGrpSpPr/>
          <p:nvPr/>
        </p:nvGrpSpPr>
        <p:grpSpPr>
          <a:xfrm>
            <a:off x="-835" y="3176557"/>
            <a:ext cx="7901595" cy="4115388"/>
            <a:chOff x="-835" y="3176557"/>
            <a:chExt cx="7901595" cy="4115388"/>
          </a:xfrm>
        </p:grpSpPr>
        <p:pic>
          <p:nvPicPr>
            <p:cNvPr id="28" name="Picture 28">
              <a:extLst>
                <a:ext uri="{FF2B5EF4-FFF2-40B4-BE49-F238E27FC236}">
                  <a16:creationId xmlns:a16="http://schemas.microsoft.com/office/drawing/2014/main" id="{54C060B6-013B-84C8-680B-25D6A70296FA}"/>
                </a:ext>
              </a:extLst>
            </p:cNvPr>
            <p:cNvPicPr>
              <a:picLocks noChangeAspect="1"/>
            </p:cNvPicPr>
            <p:nvPr/>
          </p:nvPicPr>
          <p:blipFill rotWithShape="1">
            <a:blip r:embed="rId4"/>
            <a:srcRect l="67" b="16655"/>
            <a:stretch/>
          </p:blipFill>
          <p:spPr>
            <a:xfrm>
              <a:off x="-835" y="3176557"/>
              <a:ext cx="5025855" cy="3683221"/>
            </a:xfrm>
            <a:prstGeom prst="rect">
              <a:avLst/>
            </a:prstGeom>
          </p:spPr>
        </p:pic>
        <p:sp>
          <p:nvSpPr>
            <p:cNvPr id="32" name="Título 1">
              <a:extLst>
                <a:ext uri="{FF2B5EF4-FFF2-40B4-BE49-F238E27FC236}">
                  <a16:creationId xmlns:a16="http://schemas.microsoft.com/office/drawing/2014/main" id="{97E4C922-0550-451D-781B-C25BF25EFC48}"/>
                </a:ext>
              </a:extLst>
            </p:cNvPr>
            <p:cNvSpPr txBox="1">
              <a:spLocks/>
            </p:cNvSpPr>
            <p:nvPr/>
          </p:nvSpPr>
          <p:spPr>
            <a:xfrm rot="840000">
              <a:off x="3271778" y="6178788"/>
              <a:ext cx="4628982" cy="1113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000" b="1">
                  <a:latin typeface="Raleway"/>
                </a:rPr>
                <a:t>Producto</a:t>
              </a:r>
            </a:p>
          </p:txBody>
        </p:sp>
      </p:grpSp>
      <p:sp>
        <p:nvSpPr>
          <p:cNvPr id="34" name="Título 1">
            <a:extLst>
              <a:ext uri="{FF2B5EF4-FFF2-40B4-BE49-F238E27FC236}">
                <a16:creationId xmlns:a16="http://schemas.microsoft.com/office/drawing/2014/main" id="{5870E9DE-D415-31DA-B307-3FF7E65F7DDF}"/>
              </a:ext>
            </a:extLst>
          </p:cNvPr>
          <p:cNvSpPr txBox="1">
            <a:spLocks/>
          </p:cNvSpPr>
          <p:nvPr/>
        </p:nvSpPr>
        <p:spPr>
          <a:xfrm>
            <a:off x="198726" y="2322859"/>
            <a:ext cx="4628982" cy="1113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3200" b="1">
                <a:solidFill>
                  <a:schemeClr val="bg1"/>
                </a:solidFill>
                <a:latin typeface="Raleway"/>
              </a:rPr>
              <a:t>Compromiso</a:t>
            </a:r>
            <a:endParaRPr lang="en-US">
              <a:solidFill>
                <a:schemeClr val="bg1"/>
              </a:solidFill>
            </a:endParaRPr>
          </a:p>
        </p:txBody>
      </p:sp>
      <p:pic>
        <p:nvPicPr>
          <p:cNvPr id="36" name="Picture 36">
            <a:extLst>
              <a:ext uri="{FF2B5EF4-FFF2-40B4-BE49-F238E27FC236}">
                <a16:creationId xmlns:a16="http://schemas.microsoft.com/office/drawing/2014/main" id="{B696A9A0-798D-4863-F330-639E6CF7921B}"/>
              </a:ext>
            </a:extLst>
          </p:cNvPr>
          <p:cNvPicPr>
            <a:picLocks noChangeAspect="1"/>
          </p:cNvPicPr>
          <p:nvPr/>
        </p:nvPicPr>
        <p:blipFill>
          <a:blip r:embed="rId5"/>
          <a:stretch>
            <a:fillRect/>
          </a:stretch>
        </p:blipFill>
        <p:spPr>
          <a:xfrm rot="15720000" flipH="1">
            <a:off x="8645005" y="1046661"/>
            <a:ext cx="1443097" cy="1703625"/>
          </a:xfrm>
          <a:prstGeom prst="rect">
            <a:avLst/>
          </a:prstGeom>
        </p:spPr>
      </p:pic>
      <p:sp>
        <p:nvSpPr>
          <p:cNvPr id="31" name="Rectangle: Rounded Corners 8">
            <a:extLst>
              <a:ext uri="{FF2B5EF4-FFF2-40B4-BE49-F238E27FC236}">
                <a16:creationId xmlns:a16="http://schemas.microsoft.com/office/drawing/2014/main" id="{1F6355E6-49AE-807E-25B0-3865082705B0}"/>
              </a:ext>
            </a:extLst>
          </p:cNvPr>
          <p:cNvSpPr/>
          <p:nvPr/>
        </p:nvSpPr>
        <p:spPr>
          <a:xfrm>
            <a:off x="9309453" y="-149696"/>
            <a:ext cx="3029185" cy="9125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Artefactos</a:t>
            </a:r>
            <a:endParaRPr lang="en-US" sz="3600" dirty="0">
              <a:solidFill>
                <a:srgbClr val="FB8C00"/>
              </a:solidFill>
              <a:latin typeface="Raleway"/>
            </a:endParaRPr>
          </a:p>
        </p:txBody>
      </p:sp>
    </p:spTree>
    <p:extLst>
      <p:ext uri="{BB962C8B-B14F-4D97-AF65-F5344CB8AC3E}">
        <p14:creationId xmlns:p14="http://schemas.microsoft.com/office/powerpoint/2010/main" val="2108942985"/>
      </p:ext>
    </p:extLst>
  </p:cSld>
  <p:clrMapOvr>
    <a:masterClrMapping/>
  </p:clrMapOvr>
  <p:transition spd="slow" advClick="0" advTm="19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9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300"/>
                                        <p:tgtEl>
                                          <p:spTgt spid="30"/>
                                        </p:tgtEl>
                                      </p:cBhvr>
                                    </p:animEffect>
                                  </p:childTnLst>
                                </p:cTn>
                              </p:par>
                            </p:childTnLst>
                          </p:cTn>
                        </p:par>
                        <p:par>
                          <p:cTn id="12" fill="hold">
                            <p:stCondLst>
                              <p:cond delay="27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1000"/>
                                        <p:tgtEl>
                                          <p:spTgt spid="36"/>
                                        </p:tgtEl>
                                      </p:cBhvr>
                                    </p:animEffect>
                                  </p:childTnLst>
                                </p:cTn>
                              </p:par>
                            </p:childTnLst>
                          </p:cTn>
                        </p:par>
                        <p:par>
                          <p:cTn id="16" fill="hold">
                            <p:stCondLst>
                              <p:cond delay="37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500"/>
                                        <p:tgtEl>
                                          <p:spTgt spid="29"/>
                                        </p:tgtEl>
                                      </p:cBhvr>
                                    </p:animEffect>
                                  </p:childTnLst>
                                </p:cTn>
                              </p:par>
                            </p:childTnLst>
                          </p:cTn>
                        </p:par>
                        <p:par>
                          <p:cTn id="20" fill="hold">
                            <p:stCondLst>
                              <p:cond delay="5200"/>
                            </p:stCondLst>
                            <p:childTnLst>
                              <p:par>
                                <p:cTn id="21" presetID="16" presetClass="entr" presetSubtype="21" fill="hold" grpId="0" nodeType="afterEffect">
                                  <p:stCondLst>
                                    <p:cond delay="1600"/>
                                  </p:stCondLst>
                                  <p:childTnLst>
                                    <p:set>
                                      <p:cBhvr>
                                        <p:cTn id="22" dur="1" fill="hold">
                                          <p:stCondLst>
                                            <p:cond delay="0"/>
                                          </p:stCondLst>
                                        </p:cTn>
                                        <p:tgtEl>
                                          <p:spTgt spid="34"/>
                                        </p:tgtEl>
                                        <p:attrNameLst>
                                          <p:attrName>style.visibility</p:attrName>
                                        </p:attrNameLst>
                                      </p:cBhvr>
                                      <p:to>
                                        <p:strVal val="visible"/>
                                      </p:to>
                                    </p:set>
                                    <p:animEffect transition="in" filter="barn(inVertical)">
                                      <p:cBhvr>
                                        <p:cTn id="23" dur="1300"/>
                                        <p:tgtEl>
                                          <p:spTgt spid="34"/>
                                        </p:tgtEl>
                                      </p:cBhvr>
                                    </p:animEffect>
                                  </p:childTnLst>
                                </p:cTn>
                              </p:par>
                            </p:childTnLst>
                          </p:cTn>
                        </p:par>
                        <p:par>
                          <p:cTn id="24" fill="hold">
                            <p:stCondLst>
                              <p:cond delay="8100"/>
                            </p:stCondLst>
                            <p:childTnLst>
                              <p:par>
                                <p:cTn id="25" presetID="2" presetClass="entr" presetSubtype="6" fill="hold" nodeType="afterEffect">
                                  <p:stCondLst>
                                    <p:cond delay="110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1400" fill="hold"/>
                                        <p:tgtEl>
                                          <p:spTgt spid="37"/>
                                        </p:tgtEl>
                                        <p:attrNameLst>
                                          <p:attrName>ppt_x</p:attrName>
                                        </p:attrNameLst>
                                      </p:cBhvr>
                                      <p:tavLst>
                                        <p:tav tm="0">
                                          <p:val>
                                            <p:strVal val="1+#ppt_w/2"/>
                                          </p:val>
                                        </p:tav>
                                        <p:tav tm="100000">
                                          <p:val>
                                            <p:strVal val="#ppt_x"/>
                                          </p:val>
                                        </p:tav>
                                      </p:tavLst>
                                    </p:anim>
                                    <p:anim calcmode="lin" valueType="num">
                                      <p:cBhvr additive="base">
                                        <p:cTn id="28" dur="14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DC954-08CD-8638-C4AB-07D03B4B6E2C}"/>
              </a:ext>
            </a:extLst>
          </p:cNvPr>
          <p:cNvSpPr>
            <a:spLocks noGrp="1"/>
          </p:cNvSpPr>
          <p:nvPr>
            <p:ph type="title"/>
          </p:nvPr>
        </p:nvSpPr>
        <p:spPr>
          <a:xfrm>
            <a:off x="821701" y="580787"/>
            <a:ext cx="8375248" cy="1325563"/>
          </a:xfrm>
        </p:spPr>
        <p:txBody>
          <a:bodyPr>
            <a:normAutofit/>
          </a:bodyPr>
          <a:lstStyle/>
          <a:p>
            <a:r>
              <a:rPr lang="es-AR" sz="6000" b="1" i="0" u="none" strike="noStrike" dirty="0">
                <a:solidFill>
                  <a:srgbClr val="FB8C00"/>
                </a:solidFill>
                <a:effectLst/>
                <a:latin typeface="Raleway" pitchFamily="2" charset="0"/>
              </a:rPr>
              <a:t>Nexus Sprint Backlog </a:t>
            </a:r>
            <a:endParaRPr lang="es-AR" sz="6000" dirty="0">
              <a:solidFill>
                <a:srgbClr val="FB8C00"/>
              </a:solidFill>
              <a:latin typeface="Raleway" pitchFamily="2" charset="0"/>
            </a:endParaRPr>
          </a:p>
        </p:txBody>
      </p:sp>
      <p:pic>
        <p:nvPicPr>
          <p:cNvPr id="2050" name="Picture 2" descr="Objetivos Estratégicos, Customer, Target Archery, Line, - Objetivo Png  Clipart - Large Size Png Image - PikPng">
            <a:extLst>
              <a:ext uri="{FF2B5EF4-FFF2-40B4-BE49-F238E27FC236}">
                <a16:creationId xmlns:a16="http://schemas.microsoft.com/office/drawing/2014/main" id="{99754415-486E-3909-1492-4C4E3EEAC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21" y="2699285"/>
            <a:ext cx="2888848" cy="217002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B8382BA-95E6-1005-563D-FBD2DD483765}"/>
              </a:ext>
            </a:extLst>
          </p:cNvPr>
          <p:cNvSpPr txBox="1"/>
          <p:nvPr/>
        </p:nvSpPr>
        <p:spPr>
          <a:xfrm>
            <a:off x="362821" y="4936107"/>
            <a:ext cx="3651962" cy="400110"/>
          </a:xfrm>
          <a:prstGeom prst="rect">
            <a:avLst/>
          </a:prstGeom>
          <a:noFill/>
        </p:spPr>
        <p:txBody>
          <a:bodyPr wrap="none" rtlCol="0">
            <a:spAutoFit/>
          </a:bodyPr>
          <a:lstStyle/>
          <a:p>
            <a:r>
              <a:rPr lang="es-ES" sz="2000" dirty="0">
                <a:solidFill>
                  <a:schemeClr val="bg1"/>
                </a:solidFill>
                <a:latin typeface="Raleway" pitchFamily="2" charset="0"/>
              </a:rPr>
              <a:t>Objetivo del Sprint del Nexus</a:t>
            </a:r>
            <a:endParaRPr lang="es-AR" sz="2000" dirty="0">
              <a:solidFill>
                <a:schemeClr val="bg1"/>
              </a:solidFill>
              <a:latin typeface="Raleway" pitchFamily="2" charset="0"/>
            </a:endParaRPr>
          </a:p>
        </p:txBody>
      </p:sp>
      <p:grpSp>
        <p:nvGrpSpPr>
          <p:cNvPr id="42" name="Grupo 41">
            <a:extLst>
              <a:ext uri="{FF2B5EF4-FFF2-40B4-BE49-F238E27FC236}">
                <a16:creationId xmlns:a16="http://schemas.microsoft.com/office/drawing/2014/main" id="{42D7E3F6-772D-77D2-B3DB-AF3F631490E8}"/>
              </a:ext>
            </a:extLst>
          </p:cNvPr>
          <p:cNvGrpSpPr/>
          <p:nvPr/>
        </p:nvGrpSpPr>
        <p:grpSpPr>
          <a:xfrm>
            <a:off x="5500901" y="2603298"/>
            <a:ext cx="2006298" cy="2863395"/>
            <a:chOff x="5506121" y="2586413"/>
            <a:chExt cx="2006298" cy="2863395"/>
          </a:xfrm>
        </p:grpSpPr>
        <p:sp>
          <p:nvSpPr>
            <p:cNvPr id="7" name="Rectángulo: esquinas redondeadas 17">
              <a:extLst>
                <a:ext uri="{FF2B5EF4-FFF2-40B4-BE49-F238E27FC236}">
                  <a16:creationId xmlns:a16="http://schemas.microsoft.com/office/drawing/2014/main" id="{ACA69136-1D8F-BDE9-08BE-9CC33737132F}"/>
                </a:ext>
              </a:extLst>
            </p:cNvPr>
            <p:cNvSpPr/>
            <p:nvPr/>
          </p:nvSpPr>
          <p:spPr>
            <a:xfrm>
              <a:off x="5648563" y="2586413"/>
              <a:ext cx="1831578"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8" name="Group 65">
              <a:extLst>
                <a:ext uri="{FF2B5EF4-FFF2-40B4-BE49-F238E27FC236}">
                  <a16:creationId xmlns:a16="http://schemas.microsoft.com/office/drawing/2014/main" id="{C2F1FBA1-EAEA-339B-86C7-CF7628011CCF}"/>
                </a:ext>
              </a:extLst>
            </p:cNvPr>
            <p:cNvGrpSpPr/>
            <p:nvPr/>
          </p:nvGrpSpPr>
          <p:grpSpPr>
            <a:xfrm>
              <a:off x="5506121" y="2686125"/>
              <a:ext cx="2006298" cy="2750523"/>
              <a:chOff x="98875" y="3463979"/>
              <a:chExt cx="2317963" cy="2750523"/>
            </a:xfrm>
          </p:grpSpPr>
          <p:pic>
            <p:nvPicPr>
              <p:cNvPr id="9" name="Picture 64">
                <a:extLst>
                  <a:ext uri="{FF2B5EF4-FFF2-40B4-BE49-F238E27FC236}">
                    <a16:creationId xmlns:a16="http://schemas.microsoft.com/office/drawing/2014/main" id="{E4B81EEA-C909-8780-C704-2C7B8C8E6879}"/>
                  </a:ext>
                </a:extLst>
              </p:cNvPr>
              <p:cNvPicPr>
                <a:picLocks noChangeAspect="1"/>
              </p:cNvPicPr>
              <p:nvPr/>
            </p:nvPicPr>
            <p:blipFill>
              <a:blip r:embed="rId4"/>
              <a:stretch>
                <a:fillRect/>
              </a:stretch>
            </p:blipFill>
            <p:spPr>
              <a:xfrm>
                <a:off x="457572" y="3853549"/>
                <a:ext cx="1529647" cy="1520239"/>
              </a:xfrm>
              <a:prstGeom prst="rect">
                <a:avLst/>
              </a:prstGeom>
            </p:spPr>
          </p:pic>
          <p:sp>
            <p:nvSpPr>
              <p:cNvPr id="10" name="Título 1">
                <a:extLst>
                  <a:ext uri="{FF2B5EF4-FFF2-40B4-BE49-F238E27FC236}">
                    <a16:creationId xmlns:a16="http://schemas.microsoft.com/office/drawing/2014/main" id="{7253BA19-38D1-2053-A138-73F8EC409EDF}"/>
                  </a:ext>
                </a:extLst>
              </p:cNvPr>
              <p:cNvSpPr txBox="1">
                <a:spLocks/>
              </p:cNvSpPr>
              <p:nvPr/>
            </p:nvSpPr>
            <p:spPr>
              <a:xfrm>
                <a:off x="342787" y="5369135"/>
                <a:ext cx="1863205" cy="845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a:solidFill>
                      <a:srgbClr val="000000"/>
                    </a:solidFill>
                    <a:latin typeface="Raleway"/>
                  </a:rPr>
                  <a:t>Sprint</a:t>
                </a:r>
                <a:endParaRPr lang="es-AR" sz="2800" b="1">
                  <a:solidFill>
                    <a:srgbClr val="000000"/>
                  </a:solidFill>
                  <a:latin typeface="Raleway"/>
                  <a:cs typeface="Calibri Light"/>
                </a:endParaRPr>
              </a:p>
              <a:p>
                <a:pPr algn="ctr"/>
                <a:r>
                  <a:rPr lang="es-AR" sz="2800" b="1">
                    <a:solidFill>
                      <a:srgbClr val="000000"/>
                    </a:solidFill>
                    <a:latin typeface="Raleway"/>
                  </a:rPr>
                  <a:t>Backlog</a:t>
                </a:r>
                <a:endParaRPr lang="en-US" sz="2800">
                  <a:cs typeface="Calibri Light"/>
                </a:endParaRPr>
              </a:p>
            </p:txBody>
          </p:sp>
          <p:sp>
            <p:nvSpPr>
              <p:cNvPr id="22" name="Título 1">
                <a:extLst>
                  <a:ext uri="{FF2B5EF4-FFF2-40B4-BE49-F238E27FC236}">
                    <a16:creationId xmlns:a16="http://schemas.microsoft.com/office/drawing/2014/main" id="{801B015F-DE35-D6EF-5330-0075C79B083D}"/>
                  </a:ext>
                </a:extLst>
              </p:cNvPr>
              <p:cNvSpPr txBox="1">
                <a:spLocks/>
              </p:cNvSpPr>
              <p:nvPr/>
            </p:nvSpPr>
            <p:spPr>
              <a:xfrm>
                <a:off x="98875" y="3463979"/>
                <a:ext cx="2317963" cy="422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800" b="1" dirty="0">
                    <a:solidFill>
                      <a:srgbClr val="FB8C00"/>
                    </a:solidFill>
                    <a:latin typeface="Raleway"/>
                  </a:rPr>
                  <a:t>Scrum Team 1</a:t>
                </a:r>
                <a:endParaRPr lang="en-US" sz="1800" dirty="0">
                  <a:solidFill>
                    <a:srgbClr val="FB8C00"/>
                  </a:solidFill>
                  <a:cs typeface="Calibri Light"/>
                </a:endParaRPr>
              </a:p>
            </p:txBody>
          </p:sp>
        </p:grpSp>
      </p:grpSp>
      <p:sp>
        <p:nvSpPr>
          <p:cNvPr id="11" name="CuadroTexto 10">
            <a:extLst>
              <a:ext uri="{FF2B5EF4-FFF2-40B4-BE49-F238E27FC236}">
                <a16:creationId xmlns:a16="http://schemas.microsoft.com/office/drawing/2014/main" id="{6A926921-86D7-EF90-4901-BA7C4C4BAF3A}"/>
              </a:ext>
            </a:extLst>
          </p:cNvPr>
          <p:cNvSpPr txBox="1"/>
          <p:nvPr/>
        </p:nvSpPr>
        <p:spPr>
          <a:xfrm>
            <a:off x="4090484" y="2681427"/>
            <a:ext cx="918841" cy="2215991"/>
          </a:xfrm>
          <a:prstGeom prst="rect">
            <a:avLst/>
          </a:prstGeom>
          <a:noFill/>
        </p:spPr>
        <p:txBody>
          <a:bodyPr wrap="none" rtlCol="0">
            <a:spAutoFit/>
          </a:bodyPr>
          <a:lstStyle/>
          <a:p>
            <a:r>
              <a:rPr lang="es-ES" sz="13800" dirty="0">
                <a:solidFill>
                  <a:schemeClr val="bg1"/>
                </a:solidFill>
                <a:latin typeface="Raleway" pitchFamily="2" charset="0"/>
              </a:rPr>
              <a:t>+</a:t>
            </a:r>
            <a:endParaRPr lang="es-AR" sz="13800" dirty="0">
              <a:solidFill>
                <a:schemeClr val="bg1"/>
              </a:solidFill>
              <a:latin typeface="Raleway" pitchFamily="2" charset="0"/>
            </a:endParaRPr>
          </a:p>
        </p:txBody>
      </p:sp>
      <p:sp>
        <p:nvSpPr>
          <p:cNvPr id="5" name="Rectángulo 4">
            <a:extLst>
              <a:ext uri="{FF2B5EF4-FFF2-40B4-BE49-F238E27FC236}">
                <a16:creationId xmlns:a16="http://schemas.microsoft.com/office/drawing/2014/main" id="{D9306602-7617-B9D4-867F-D51F3C606E17}"/>
              </a:ext>
            </a:extLst>
          </p:cNvPr>
          <p:cNvSpPr/>
          <p:nvPr/>
        </p:nvSpPr>
        <p:spPr>
          <a:xfrm>
            <a:off x="5370653" y="2419109"/>
            <a:ext cx="6520405" cy="3264061"/>
          </a:xfrm>
          <a:prstGeom prst="rect">
            <a:avLst/>
          </a:prstGeom>
          <a:noFill/>
          <a:ln w="2857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AR"/>
          </a:p>
        </p:txBody>
      </p:sp>
      <p:grpSp>
        <p:nvGrpSpPr>
          <p:cNvPr id="44" name="Grupo 43">
            <a:extLst>
              <a:ext uri="{FF2B5EF4-FFF2-40B4-BE49-F238E27FC236}">
                <a16:creationId xmlns:a16="http://schemas.microsoft.com/office/drawing/2014/main" id="{81F955B3-759C-552E-810E-F9D6422B90DB}"/>
              </a:ext>
            </a:extLst>
          </p:cNvPr>
          <p:cNvGrpSpPr/>
          <p:nvPr/>
        </p:nvGrpSpPr>
        <p:grpSpPr>
          <a:xfrm>
            <a:off x="9699576" y="2619441"/>
            <a:ext cx="2006298" cy="2863395"/>
            <a:chOff x="5506121" y="2586413"/>
            <a:chExt cx="2006298" cy="2863395"/>
          </a:xfrm>
        </p:grpSpPr>
        <p:sp>
          <p:nvSpPr>
            <p:cNvPr id="45" name="Rectángulo: esquinas redondeadas 17">
              <a:extLst>
                <a:ext uri="{FF2B5EF4-FFF2-40B4-BE49-F238E27FC236}">
                  <a16:creationId xmlns:a16="http://schemas.microsoft.com/office/drawing/2014/main" id="{754D4F7C-477A-EF65-082F-3422059CCBE8}"/>
                </a:ext>
              </a:extLst>
            </p:cNvPr>
            <p:cNvSpPr/>
            <p:nvPr/>
          </p:nvSpPr>
          <p:spPr>
            <a:xfrm>
              <a:off x="5648563" y="2586413"/>
              <a:ext cx="1831578"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46" name="Group 65">
              <a:extLst>
                <a:ext uri="{FF2B5EF4-FFF2-40B4-BE49-F238E27FC236}">
                  <a16:creationId xmlns:a16="http://schemas.microsoft.com/office/drawing/2014/main" id="{10B9EB52-2BBE-B23B-0BEB-C72B428E2923}"/>
                </a:ext>
              </a:extLst>
            </p:cNvPr>
            <p:cNvGrpSpPr/>
            <p:nvPr/>
          </p:nvGrpSpPr>
          <p:grpSpPr>
            <a:xfrm>
              <a:off x="5506121" y="2686125"/>
              <a:ext cx="2006298" cy="2750523"/>
              <a:chOff x="98875" y="3463979"/>
              <a:chExt cx="2317963" cy="2750523"/>
            </a:xfrm>
          </p:grpSpPr>
          <p:pic>
            <p:nvPicPr>
              <p:cNvPr id="47" name="Picture 64">
                <a:extLst>
                  <a:ext uri="{FF2B5EF4-FFF2-40B4-BE49-F238E27FC236}">
                    <a16:creationId xmlns:a16="http://schemas.microsoft.com/office/drawing/2014/main" id="{73D99C23-FF44-48FE-7BCA-046FCBCB66F2}"/>
                  </a:ext>
                </a:extLst>
              </p:cNvPr>
              <p:cNvPicPr>
                <a:picLocks noChangeAspect="1"/>
              </p:cNvPicPr>
              <p:nvPr/>
            </p:nvPicPr>
            <p:blipFill>
              <a:blip r:embed="rId4"/>
              <a:stretch>
                <a:fillRect/>
              </a:stretch>
            </p:blipFill>
            <p:spPr>
              <a:xfrm>
                <a:off x="457572" y="3853549"/>
                <a:ext cx="1529647" cy="1520239"/>
              </a:xfrm>
              <a:prstGeom prst="rect">
                <a:avLst/>
              </a:prstGeom>
            </p:spPr>
          </p:pic>
          <p:sp>
            <p:nvSpPr>
              <p:cNvPr id="48" name="Título 1">
                <a:extLst>
                  <a:ext uri="{FF2B5EF4-FFF2-40B4-BE49-F238E27FC236}">
                    <a16:creationId xmlns:a16="http://schemas.microsoft.com/office/drawing/2014/main" id="{E768D340-3ED3-3243-A86F-CD0FAB8C9359}"/>
                  </a:ext>
                </a:extLst>
              </p:cNvPr>
              <p:cNvSpPr txBox="1">
                <a:spLocks/>
              </p:cNvSpPr>
              <p:nvPr/>
            </p:nvSpPr>
            <p:spPr>
              <a:xfrm>
                <a:off x="342787" y="5369135"/>
                <a:ext cx="1863205" cy="845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a:solidFill>
                      <a:srgbClr val="000000"/>
                    </a:solidFill>
                    <a:latin typeface="Raleway"/>
                  </a:rPr>
                  <a:t>Sprint</a:t>
                </a:r>
                <a:endParaRPr lang="es-AR" sz="2800" b="1">
                  <a:solidFill>
                    <a:srgbClr val="000000"/>
                  </a:solidFill>
                  <a:latin typeface="Raleway"/>
                  <a:cs typeface="Calibri Light"/>
                </a:endParaRPr>
              </a:p>
              <a:p>
                <a:pPr algn="ctr"/>
                <a:r>
                  <a:rPr lang="es-AR" sz="2800" b="1">
                    <a:solidFill>
                      <a:srgbClr val="000000"/>
                    </a:solidFill>
                    <a:latin typeface="Raleway"/>
                  </a:rPr>
                  <a:t>Backlog</a:t>
                </a:r>
                <a:endParaRPr lang="en-US" sz="2800">
                  <a:cs typeface="Calibri Light"/>
                </a:endParaRPr>
              </a:p>
            </p:txBody>
          </p:sp>
          <p:sp>
            <p:nvSpPr>
              <p:cNvPr id="49" name="Título 1">
                <a:extLst>
                  <a:ext uri="{FF2B5EF4-FFF2-40B4-BE49-F238E27FC236}">
                    <a16:creationId xmlns:a16="http://schemas.microsoft.com/office/drawing/2014/main" id="{61B05C6B-EB51-A1E0-77CE-FDB893519D8E}"/>
                  </a:ext>
                </a:extLst>
              </p:cNvPr>
              <p:cNvSpPr txBox="1">
                <a:spLocks/>
              </p:cNvSpPr>
              <p:nvPr/>
            </p:nvSpPr>
            <p:spPr>
              <a:xfrm>
                <a:off x="98875" y="3463979"/>
                <a:ext cx="2317963" cy="422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800" b="1">
                    <a:solidFill>
                      <a:srgbClr val="FB8C00"/>
                    </a:solidFill>
                    <a:latin typeface="Raleway"/>
                  </a:rPr>
                  <a:t>Scrum Team N</a:t>
                </a:r>
                <a:endParaRPr lang="en-US" sz="1800">
                  <a:solidFill>
                    <a:srgbClr val="FB8C00"/>
                  </a:solidFill>
                  <a:cs typeface="Calibri Light"/>
                </a:endParaRPr>
              </a:p>
            </p:txBody>
          </p:sp>
        </p:grpSp>
      </p:grpSp>
      <p:grpSp>
        <p:nvGrpSpPr>
          <p:cNvPr id="50" name="Grupo 49">
            <a:extLst>
              <a:ext uri="{FF2B5EF4-FFF2-40B4-BE49-F238E27FC236}">
                <a16:creationId xmlns:a16="http://schemas.microsoft.com/office/drawing/2014/main" id="{10CAE91A-3D7D-9525-EB08-5610289D25C4}"/>
              </a:ext>
            </a:extLst>
          </p:cNvPr>
          <p:cNvGrpSpPr/>
          <p:nvPr/>
        </p:nvGrpSpPr>
        <p:grpSpPr>
          <a:xfrm>
            <a:off x="7598971" y="2619441"/>
            <a:ext cx="2006298" cy="2863395"/>
            <a:chOff x="5506121" y="2586413"/>
            <a:chExt cx="2006298" cy="2863395"/>
          </a:xfrm>
        </p:grpSpPr>
        <p:sp>
          <p:nvSpPr>
            <p:cNvPr id="51" name="Rectángulo: esquinas redondeadas 17">
              <a:extLst>
                <a:ext uri="{FF2B5EF4-FFF2-40B4-BE49-F238E27FC236}">
                  <a16:creationId xmlns:a16="http://schemas.microsoft.com/office/drawing/2014/main" id="{56BB33FD-D94C-76DA-FBE5-29A86491A930}"/>
                </a:ext>
              </a:extLst>
            </p:cNvPr>
            <p:cNvSpPr/>
            <p:nvPr/>
          </p:nvSpPr>
          <p:spPr>
            <a:xfrm>
              <a:off x="5648563" y="2586413"/>
              <a:ext cx="1831578"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52" name="Group 65">
              <a:extLst>
                <a:ext uri="{FF2B5EF4-FFF2-40B4-BE49-F238E27FC236}">
                  <a16:creationId xmlns:a16="http://schemas.microsoft.com/office/drawing/2014/main" id="{60578705-7230-7570-93D6-737D2FAEFCA0}"/>
                </a:ext>
              </a:extLst>
            </p:cNvPr>
            <p:cNvGrpSpPr/>
            <p:nvPr/>
          </p:nvGrpSpPr>
          <p:grpSpPr>
            <a:xfrm>
              <a:off x="5506121" y="2686125"/>
              <a:ext cx="2006298" cy="2750523"/>
              <a:chOff x="98875" y="3463979"/>
              <a:chExt cx="2317963" cy="2750523"/>
            </a:xfrm>
          </p:grpSpPr>
          <p:pic>
            <p:nvPicPr>
              <p:cNvPr id="53" name="Picture 64">
                <a:extLst>
                  <a:ext uri="{FF2B5EF4-FFF2-40B4-BE49-F238E27FC236}">
                    <a16:creationId xmlns:a16="http://schemas.microsoft.com/office/drawing/2014/main" id="{5F0D36B6-397E-444F-145C-8816E291CFDD}"/>
                  </a:ext>
                </a:extLst>
              </p:cNvPr>
              <p:cNvPicPr>
                <a:picLocks noChangeAspect="1"/>
              </p:cNvPicPr>
              <p:nvPr/>
            </p:nvPicPr>
            <p:blipFill>
              <a:blip r:embed="rId4"/>
              <a:stretch>
                <a:fillRect/>
              </a:stretch>
            </p:blipFill>
            <p:spPr>
              <a:xfrm>
                <a:off x="457572" y="3853549"/>
                <a:ext cx="1529647" cy="1520239"/>
              </a:xfrm>
              <a:prstGeom prst="rect">
                <a:avLst/>
              </a:prstGeom>
            </p:spPr>
          </p:pic>
          <p:sp>
            <p:nvSpPr>
              <p:cNvPr id="54" name="Título 1">
                <a:extLst>
                  <a:ext uri="{FF2B5EF4-FFF2-40B4-BE49-F238E27FC236}">
                    <a16:creationId xmlns:a16="http://schemas.microsoft.com/office/drawing/2014/main" id="{5E8A9033-2763-E6A3-FC4F-493BF7E34916}"/>
                  </a:ext>
                </a:extLst>
              </p:cNvPr>
              <p:cNvSpPr txBox="1">
                <a:spLocks/>
              </p:cNvSpPr>
              <p:nvPr/>
            </p:nvSpPr>
            <p:spPr>
              <a:xfrm>
                <a:off x="342787" y="5369135"/>
                <a:ext cx="1863205" cy="845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2800" b="1">
                    <a:solidFill>
                      <a:srgbClr val="000000"/>
                    </a:solidFill>
                    <a:latin typeface="Raleway"/>
                  </a:rPr>
                  <a:t>Sprint</a:t>
                </a:r>
                <a:endParaRPr lang="es-AR" sz="2800" b="1">
                  <a:solidFill>
                    <a:srgbClr val="000000"/>
                  </a:solidFill>
                  <a:latin typeface="Raleway"/>
                  <a:cs typeface="Calibri Light"/>
                </a:endParaRPr>
              </a:p>
              <a:p>
                <a:pPr algn="ctr"/>
                <a:r>
                  <a:rPr lang="es-AR" sz="2800" b="1">
                    <a:solidFill>
                      <a:srgbClr val="000000"/>
                    </a:solidFill>
                    <a:latin typeface="Raleway"/>
                  </a:rPr>
                  <a:t>Backlog</a:t>
                </a:r>
                <a:endParaRPr lang="en-US" sz="2800">
                  <a:cs typeface="Calibri Light"/>
                </a:endParaRPr>
              </a:p>
            </p:txBody>
          </p:sp>
          <p:sp>
            <p:nvSpPr>
              <p:cNvPr id="55" name="Título 1">
                <a:extLst>
                  <a:ext uri="{FF2B5EF4-FFF2-40B4-BE49-F238E27FC236}">
                    <a16:creationId xmlns:a16="http://schemas.microsoft.com/office/drawing/2014/main" id="{779BF7EA-25C7-11C7-2ED0-83A105533F65}"/>
                  </a:ext>
                </a:extLst>
              </p:cNvPr>
              <p:cNvSpPr txBox="1">
                <a:spLocks/>
              </p:cNvSpPr>
              <p:nvPr/>
            </p:nvSpPr>
            <p:spPr>
              <a:xfrm>
                <a:off x="98875" y="3463979"/>
                <a:ext cx="2317963" cy="4226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sz="1800" b="1">
                    <a:solidFill>
                      <a:srgbClr val="FB8C00"/>
                    </a:solidFill>
                    <a:latin typeface="Raleway"/>
                  </a:rPr>
                  <a:t>Scrum Team 2</a:t>
                </a:r>
                <a:endParaRPr lang="en-US" sz="1800">
                  <a:solidFill>
                    <a:srgbClr val="FB8C00"/>
                  </a:solidFill>
                  <a:cs typeface="Calibri Light"/>
                </a:endParaRPr>
              </a:p>
            </p:txBody>
          </p:sp>
        </p:grpSp>
      </p:grpSp>
      <p:sp>
        <p:nvSpPr>
          <p:cNvPr id="57" name="Rectangle: Rounded Corners 8">
            <a:extLst>
              <a:ext uri="{FF2B5EF4-FFF2-40B4-BE49-F238E27FC236}">
                <a16:creationId xmlns:a16="http://schemas.microsoft.com/office/drawing/2014/main" id="{C721AD6E-737E-E899-6D03-23A4623029D7}"/>
              </a:ext>
            </a:extLst>
          </p:cNvPr>
          <p:cNvSpPr/>
          <p:nvPr/>
        </p:nvSpPr>
        <p:spPr>
          <a:xfrm>
            <a:off x="9309453" y="-149696"/>
            <a:ext cx="3029185" cy="9125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Artefactos</a:t>
            </a:r>
            <a:endParaRPr lang="en-US" sz="3600" dirty="0">
              <a:solidFill>
                <a:srgbClr val="FB8C00"/>
              </a:solidFill>
              <a:latin typeface="Raleway"/>
            </a:endParaRPr>
          </a:p>
        </p:txBody>
      </p:sp>
    </p:spTree>
    <p:extLst>
      <p:ext uri="{BB962C8B-B14F-4D97-AF65-F5344CB8AC3E}">
        <p14:creationId xmlns:p14="http://schemas.microsoft.com/office/powerpoint/2010/main" val="1161957119"/>
      </p:ext>
    </p:extLst>
  </p:cSld>
  <p:clrMapOvr>
    <a:masterClrMapping/>
  </p:clrMapOvr>
  <p:transition spd="slow" advClick="0" advTm="19000">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1200"/>
                                  </p:stCondLst>
                                  <p:childTnLst>
                                    <p:set>
                                      <p:cBhvr>
                                        <p:cTn id="10" dur="1" fill="hold">
                                          <p:stCondLst>
                                            <p:cond delay="0"/>
                                          </p:stCondLst>
                                        </p:cTn>
                                        <p:tgtEl>
                                          <p:spTgt spid="2050"/>
                                        </p:tgtEl>
                                        <p:attrNameLst>
                                          <p:attrName>style.visibility</p:attrName>
                                        </p:attrNameLst>
                                      </p:cBhvr>
                                      <p:to>
                                        <p:strVal val="visible"/>
                                      </p:to>
                                    </p:set>
                                    <p:animEffect transition="in" filter="wipe(left)">
                                      <p:cBhvr>
                                        <p:cTn id="11" dur="1000"/>
                                        <p:tgtEl>
                                          <p:spTgt spid="2050"/>
                                        </p:tgtEl>
                                      </p:cBhvr>
                                    </p:animEffect>
                                  </p:childTnLst>
                                </p:cTn>
                              </p:par>
                              <p:par>
                                <p:cTn id="12" presetID="22" presetClass="entr" presetSubtype="8" fill="hold" grpId="0" nodeType="withEffect">
                                  <p:stCondLst>
                                    <p:cond delay="12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900"/>
                                        <p:tgtEl>
                                          <p:spTgt spid="4"/>
                                        </p:tgtEl>
                                      </p:cBhvr>
                                    </p:animEffect>
                                  </p:childTnLst>
                                </p:cTn>
                              </p:par>
                            </p:childTnLst>
                          </p:cTn>
                        </p:par>
                        <p:par>
                          <p:cTn id="15" fill="hold">
                            <p:stCondLst>
                              <p:cond delay="2700"/>
                            </p:stCondLst>
                            <p:childTnLst>
                              <p:par>
                                <p:cTn id="16" presetID="10" presetClass="entr" presetSubtype="0" fill="hold" grpId="0" nodeType="afterEffect">
                                  <p:stCondLst>
                                    <p:cond delay="12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4400"/>
                            </p:stCondLst>
                            <p:childTnLst>
                              <p:par>
                                <p:cTn id="20" presetID="53" presetClass="entr" presetSubtype="16" fill="hold" grpId="0" nodeType="afterEffect">
                                  <p:stCondLst>
                                    <p:cond delay="700"/>
                                  </p:stCondLst>
                                  <p:childTnLst>
                                    <p:set>
                                      <p:cBhvr>
                                        <p:cTn id="21" dur="1" fill="hold">
                                          <p:stCondLst>
                                            <p:cond delay="0"/>
                                          </p:stCondLst>
                                        </p:cTn>
                                        <p:tgtEl>
                                          <p:spTgt spid="5"/>
                                        </p:tgtEl>
                                        <p:attrNameLst>
                                          <p:attrName>style.visibility</p:attrName>
                                        </p:attrNameLst>
                                      </p:cBhvr>
                                      <p:to>
                                        <p:strVal val="visible"/>
                                      </p:to>
                                    </p:set>
                                    <p:anim calcmode="lin" valueType="num">
                                      <p:cBhvr>
                                        <p:cTn id="22" dur="900" fill="hold"/>
                                        <p:tgtEl>
                                          <p:spTgt spid="5"/>
                                        </p:tgtEl>
                                        <p:attrNameLst>
                                          <p:attrName>ppt_w</p:attrName>
                                        </p:attrNameLst>
                                      </p:cBhvr>
                                      <p:tavLst>
                                        <p:tav tm="0">
                                          <p:val>
                                            <p:fltVal val="0"/>
                                          </p:val>
                                        </p:tav>
                                        <p:tav tm="100000">
                                          <p:val>
                                            <p:strVal val="#ppt_w"/>
                                          </p:val>
                                        </p:tav>
                                      </p:tavLst>
                                    </p:anim>
                                    <p:anim calcmode="lin" valueType="num">
                                      <p:cBhvr>
                                        <p:cTn id="23" dur="900" fill="hold"/>
                                        <p:tgtEl>
                                          <p:spTgt spid="5"/>
                                        </p:tgtEl>
                                        <p:attrNameLst>
                                          <p:attrName>ppt_h</p:attrName>
                                        </p:attrNameLst>
                                      </p:cBhvr>
                                      <p:tavLst>
                                        <p:tav tm="0">
                                          <p:val>
                                            <p:fltVal val="0"/>
                                          </p:val>
                                        </p:tav>
                                        <p:tav tm="100000">
                                          <p:val>
                                            <p:strVal val="#ppt_h"/>
                                          </p:val>
                                        </p:tav>
                                      </p:tavLst>
                                    </p:anim>
                                    <p:animEffect transition="in" filter="fade">
                                      <p:cBhvr>
                                        <p:cTn id="24" dur="900"/>
                                        <p:tgtEl>
                                          <p:spTgt spid="5"/>
                                        </p:tgtEl>
                                      </p:cBhvr>
                                    </p:animEffect>
                                  </p:childTnLst>
                                </p:cTn>
                              </p:par>
                            </p:childTnLst>
                          </p:cTn>
                        </p:par>
                        <p:par>
                          <p:cTn id="25" fill="hold">
                            <p:stCondLst>
                              <p:cond delay="6000"/>
                            </p:stCondLst>
                            <p:childTnLst>
                              <p:par>
                                <p:cTn id="26" presetID="22" presetClass="entr" presetSubtype="8" fill="hold" nodeType="afterEffect">
                                  <p:stCondLst>
                                    <p:cond delay="50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1000"/>
                                        <p:tgtEl>
                                          <p:spTgt spid="42"/>
                                        </p:tgtEl>
                                      </p:cBhvr>
                                    </p:animEffect>
                                  </p:childTnLst>
                                </p:cTn>
                              </p:par>
                            </p:childTnLst>
                          </p:cTn>
                        </p:par>
                        <p:par>
                          <p:cTn id="29" fill="hold">
                            <p:stCondLst>
                              <p:cond delay="7500"/>
                            </p:stCondLst>
                            <p:childTnLst>
                              <p:par>
                                <p:cTn id="30" presetID="22" presetClass="entr" presetSubtype="8" fill="hold" nodeType="afterEffect">
                                  <p:stCondLst>
                                    <p:cond delay="60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1100"/>
                                        <p:tgtEl>
                                          <p:spTgt spid="50"/>
                                        </p:tgtEl>
                                      </p:cBhvr>
                                    </p:animEffect>
                                  </p:childTnLst>
                                </p:cTn>
                              </p:par>
                            </p:childTnLst>
                          </p:cTn>
                        </p:par>
                        <p:par>
                          <p:cTn id="33" fill="hold">
                            <p:stCondLst>
                              <p:cond delay="9200"/>
                            </p:stCondLst>
                            <p:childTnLst>
                              <p:par>
                                <p:cTn id="34" presetID="22" presetClass="entr" presetSubtype="8" fill="hold" nodeType="afterEffect">
                                  <p:stCondLst>
                                    <p:cond delay="50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11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56E8FAD8-D470-E769-80CF-19DC002AAB9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r="26669" b="48655"/>
          <a:stretch/>
        </p:blipFill>
        <p:spPr>
          <a:xfrm>
            <a:off x="387279" y="1976061"/>
            <a:ext cx="7082027" cy="4881940"/>
          </a:xfrm>
          <a:prstGeom prst="rect">
            <a:avLst/>
          </a:prstGeom>
        </p:spPr>
      </p:pic>
      <p:sp>
        <p:nvSpPr>
          <p:cNvPr id="2" name="Título 1">
            <a:extLst>
              <a:ext uri="{FF2B5EF4-FFF2-40B4-BE49-F238E27FC236}">
                <a16:creationId xmlns:a16="http://schemas.microsoft.com/office/drawing/2014/main" id="{39925278-F704-4516-E478-704C2A457514}"/>
              </a:ext>
            </a:extLst>
          </p:cNvPr>
          <p:cNvSpPr>
            <a:spLocks noGrp="1"/>
          </p:cNvSpPr>
          <p:nvPr>
            <p:ph type="title"/>
          </p:nvPr>
        </p:nvSpPr>
        <p:spPr>
          <a:xfrm>
            <a:off x="838200" y="466962"/>
            <a:ext cx="10515600" cy="1325563"/>
          </a:xfrm>
        </p:spPr>
        <p:txBody>
          <a:bodyPr>
            <a:normAutofit/>
          </a:bodyPr>
          <a:lstStyle/>
          <a:p>
            <a:r>
              <a:rPr lang="es-AR" sz="6000" b="1" i="0" u="none" strike="noStrike" dirty="0">
                <a:solidFill>
                  <a:srgbClr val="FB8C00"/>
                </a:solidFill>
                <a:effectLst/>
                <a:latin typeface="Raleway" pitchFamily="2" charset="0"/>
              </a:rPr>
              <a:t>Integrated Increment </a:t>
            </a:r>
            <a:endParaRPr lang="es-AR" sz="6000" dirty="0">
              <a:solidFill>
                <a:srgbClr val="FB8C00"/>
              </a:solidFill>
              <a:latin typeface="Raleway" pitchFamily="2" charset="0"/>
            </a:endParaRPr>
          </a:p>
        </p:txBody>
      </p:sp>
      <p:pic>
        <p:nvPicPr>
          <p:cNvPr id="4" name="Imagen 3">
            <a:extLst>
              <a:ext uri="{FF2B5EF4-FFF2-40B4-BE49-F238E27FC236}">
                <a16:creationId xmlns:a16="http://schemas.microsoft.com/office/drawing/2014/main" id="{5E5377F5-4B50-108B-5DB7-F1BCAB6AC518}"/>
              </a:ext>
            </a:extLst>
          </p:cNvPr>
          <p:cNvPicPr>
            <a:picLocks noChangeAspect="1"/>
          </p:cNvPicPr>
          <p:nvPr/>
        </p:nvPicPr>
        <p:blipFill>
          <a:blip r:embed="rId5"/>
          <a:stretch>
            <a:fillRect/>
          </a:stretch>
        </p:blipFill>
        <p:spPr>
          <a:xfrm>
            <a:off x="0" y="3912334"/>
            <a:ext cx="5231757" cy="2945665"/>
          </a:xfrm>
          <a:prstGeom prst="rect">
            <a:avLst/>
          </a:prstGeom>
        </p:spPr>
      </p:pic>
      <p:grpSp>
        <p:nvGrpSpPr>
          <p:cNvPr id="7" name="Grupo 6">
            <a:extLst>
              <a:ext uri="{FF2B5EF4-FFF2-40B4-BE49-F238E27FC236}">
                <a16:creationId xmlns:a16="http://schemas.microsoft.com/office/drawing/2014/main" id="{CFBC5970-F59C-187E-6FF1-62652EBBD8A2}"/>
              </a:ext>
            </a:extLst>
          </p:cNvPr>
          <p:cNvGrpSpPr/>
          <p:nvPr/>
        </p:nvGrpSpPr>
        <p:grpSpPr>
          <a:xfrm>
            <a:off x="9602192" y="2865006"/>
            <a:ext cx="2819543" cy="2476018"/>
            <a:chOff x="2755739" y="1707657"/>
            <a:chExt cx="2819543" cy="2476018"/>
          </a:xfrm>
        </p:grpSpPr>
        <p:pic>
          <p:nvPicPr>
            <p:cNvPr id="5" name="Imagen 4">
              <a:extLst>
                <a:ext uri="{FF2B5EF4-FFF2-40B4-BE49-F238E27FC236}">
                  <a16:creationId xmlns:a16="http://schemas.microsoft.com/office/drawing/2014/main" id="{4AD103AD-E289-4A31-228D-7E09D6ACB01F}"/>
                </a:ext>
              </a:extLst>
            </p:cNvPr>
            <p:cNvPicPr>
              <a:picLocks noChangeAspect="1"/>
            </p:cNvPicPr>
            <p:nvPr/>
          </p:nvPicPr>
          <p:blipFill>
            <a:blip r:embed="rId6"/>
            <a:stretch>
              <a:fillRect/>
            </a:stretch>
          </p:blipFill>
          <p:spPr>
            <a:xfrm>
              <a:off x="2755739" y="1707657"/>
              <a:ext cx="2476018" cy="2476018"/>
            </a:xfrm>
            <a:prstGeom prst="rect">
              <a:avLst/>
            </a:prstGeom>
          </p:spPr>
        </p:pic>
        <p:sp>
          <p:nvSpPr>
            <p:cNvPr id="6" name="CuadroTexto 5">
              <a:extLst>
                <a:ext uri="{FF2B5EF4-FFF2-40B4-BE49-F238E27FC236}">
                  <a16:creationId xmlns:a16="http://schemas.microsoft.com/office/drawing/2014/main" id="{05BB4F17-43A1-7683-63F5-0DDC3DDEF680}"/>
                </a:ext>
              </a:extLst>
            </p:cNvPr>
            <p:cNvSpPr txBox="1"/>
            <p:nvPr/>
          </p:nvSpPr>
          <p:spPr>
            <a:xfrm rot="241545">
              <a:off x="3617339" y="2865910"/>
              <a:ext cx="1957943" cy="830997"/>
            </a:xfrm>
            <a:prstGeom prst="rect">
              <a:avLst/>
            </a:prstGeom>
            <a:noFill/>
          </p:spPr>
          <p:txBody>
            <a:bodyPr wrap="square" rtlCol="0">
              <a:spAutoFit/>
              <a:scene3d>
                <a:camera prst="isometricRightUp"/>
                <a:lightRig rig="threePt" dir="t"/>
              </a:scene3d>
            </a:bodyPr>
            <a:lstStyle/>
            <a:p>
              <a:pPr algn="ctr"/>
              <a:r>
                <a:rPr lang="es-ES" sz="2400" b="1" dirty="0">
                  <a:latin typeface="Raleway" pitchFamily="2" charset="0"/>
                </a:rPr>
                <a:t>Integrated </a:t>
              </a:r>
            </a:p>
            <a:p>
              <a:pPr algn="ctr"/>
              <a:r>
                <a:rPr lang="es-ES" sz="2400" b="1" dirty="0">
                  <a:latin typeface="Raleway" pitchFamily="2" charset="0"/>
                </a:rPr>
                <a:t>Increment</a:t>
              </a:r>
              <a:endParaRPr lang="es-AR" sz="2400" b="1" dirty="0">
                <a:latin typeface="Raleway" pitchFamily="2" charset="0"/>
              </a:endParaRPr>
            </a:p>
          </p:txBody>
        </p:sp>
      </p:grpSp>
      <p:pic>
        <p:nvPicPr>
          <p:cNvPr id="15" name="Imagen 14">
            <a:extLst>
              <a:ext uri="{FF2B5EF4-FFF2-40B4-BE49-F238E27FC236}">
                <a16:creationId xmlns:a16="http://schemas.microsoft.com/office/drawing/2014/main" id="{98EBEF5D-2FFA-FA4F-0286-4EDEA8BD5E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511999" y="2200334"/>
            <a:ext cx="2424113" cy="1490663"/>
          </a:xfrm>
          <a:prstGeom prst="rect">
            <a:avLst/>
          </a:prstGeom>
        </p:spPr>
      </p:pic>
      <p:pic>
        <p:nvPicPr>
          <p:cNvPr id="3074" name="Picture 2" descr="Inclusión Social Vectores Libres de Derechos - iStock">
            <a:extLst>
              <a:ext uri="{FF2B5EF4-FFF2-40B4-BE49-F238E27FC236}">
                <a16:creationId xmlns:a16="http://schemas.microsoft.com/office/drawing/2014/main" id="{1A2D7EF5-992A-2AAF-185D-04A30C18B83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967" b="89869" l="9967" r="90850">
                        <a14:foregroundMark x1="89379" y1="32516" x2="90850" y2="37092"/>
                      </a14:backgroundRemoval>
                    </a14:imgEffect>
                  </a14:imgLayer>
                </a14:imgProps>
              </a:ext>
              <a:ext uri="{28A0092B-C50C-407E-A947-70E740481C1C}">
                <a14:useLocalDpi xmlns:a14="http://schemas.microsoft.com/office/drawing/2010/main" val="0"/>
              </a:ext>
            </a:extLst>
          </a:blip>
          <a:srcRect/>
          <a:stretch>
            <a:fillRect/>
          </a:stretch>
        </p:blipFill>
        <p:spPr bwMode="auto">
          <a:xfrm>
            <a:off x="3636622" y="1625302"/>
            <a:ext cx="2796009" cy="2796009"/>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BCF9B77E-D938-D453-AD6D-DE1EA51F1A9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949" b="95590" l="1304" r="99239">
                        <a14:foregroundMark x1="19130" y1="45949" x2="21848" y2="57231"/>
                        <a14:foregroundMark x1="21848" y1="57231" x2="25761" y2="57333"/>
                        <a14:foregroundMark x1="21413" y1="49744" x2="45000" y2="52000"/>
                        <a14:foregroundMark x1="45000" y1="52000" x2="45543" y2="51795"/>
                        <a14:foregroundMark x1="45000" y1="52308" x2="54348" y2="52000"/>
                        <a14:foregroundMark x1="54348" y1="52000" x2="59674" y2="52000"/>
                        <a14:foregroundMark x1="67283" y1="46769" x2="71848" y2="41641"/>
                        <a14:foregroundMark x1="87283" y1="30359" x2="94022" y2="57333"/>
                        <a14:foregroundMark x1="94022" y1="57333" x2="86522" y2="64513"/>
                        <a14:foregroundMark x1="86522" y1="64513" x2="49348" y2="73128"/>
                        <a14:foregroundMark x1="45000" y1="71385" x2="34565" y2="74359"/>
                        <a14:foregroundMark x1="34565" y1="74359" x2="20435" y2="74051"/>
                        <a14:foregroundMark x1="20435" y1="74051" x2="12935" y2="65333"/>
                        <a14:foregroundMark x1="12935" y1="65333" x2="7500" y2="44000"/>
                        <a14:foregroundMark x1="10761" y1="59282" x2="14239" y2="81949"/>
                        <a14:foregroundMark x1="14239" y1="81949" x2="21304" y2="86974"/>
                        <a14:foregroundMark x1="21304" y1="86974" x2="57935" y2="80615"/>
                        <a14:foregroundMark x1="57935" y1="80615" x2="59891" y2="79692"/>
                        <a14:foregroundMark x1="55109" y1="81538" x2="84891" y2="71385"/>
                        <a14:foregroundMark x1="82283" y1="78462" x2="89457" y2="76410"/>
                        <a14:foregroundMark x1="94239" y1="63077" x2="95326" y2="72718"/>
                        <a14:foregroundMark x1="87826" y1="55179" x2="85109" y2="50462"/>
                        <a14:foregroundMark x1="10543" y1="77333" x2="13152" y2="95692"/>
                        <a14:foregroundMark x1="13152" y1="95692" x2="21304" y2="91282"/>
                        <a14:foregroundMark x1="73152" y1="84205" x2="88261" y2="76923"/>
                        <a14:foregroundMark x1="88261" y1="76923" x2="92500" y2="72103"/>
                        <a14:foregroundMark x1="69783" y1="85026" x2="60543" y2="86974"/>
                        <a14:foregroundMark x1="60543" y1="86974" x2="58152" y2="86872"/>
                        <a14:foregroundMark x1="50978" y1="17846" x2="45217" y2="11692"/>
                        <a14:foregroundMark x1="47717" y1="18564" x2="48804" y2="5436"/>
                        <a14:foregroundMark x1="50217" y1="2051" x2="50435" y2="8821"/>
                        <a14:foregroundMark x1="51304" y1="7385" x2="51630" y2="9641"/>
                        <a14:foregroundMark x1="52391" y1="5949" x2="51522" y2="7590"/>
                        <a14:foregroundMark x1="38261" y1="13026" x2="34891" y2="12308"/>
                        <a14:foregroundMark x1="10761" y1="58769" x2="1848" y2="33436"/>
                        <a14:foregroundMark x1="1848" y1="33436" x2="1413" y2="23385"/>
                        <a14:foregroundMark x1="1413" y1="23385" x2="2283" y2="21128"/>
                        <a14:foregroundMark x1="97500" y1="70359" x2="99239" y2="73949"/>
                        <a14:foregroundMark x1="51848" y1="7897" x2="53261" y2="4513"/>
                        <a14:foregroundMark x1="54022" y1="4205" x2="53478" y2="5436"/>
                      </a14:backgroundRemoval>
                    </a14:imgEffect>
                  </a14:imgLayer>
                </a14:imgProps>
              </a:ext>
            </a:extLst>
          </a:blip>
          <a:stretch>
            <a:fillRect/>
          </a:stretch>
        </p:blipFill>
        <p:spPr>
          <a:xfrm>
            <a:off x="5888175" y="3429000"/>
            <a:ext cx="1804166" cy="1912024"/>
          </a:xfrm>
          <a:prstGeom prst="rect">
            <a:avLst/>
          </a:prstGeom>
        </p:spPr>
      </p:pic>
      <p:pic>
        <p:nvPicPr>
          <p:cNvPr id="18" name="Imagen 17">
            <a:extLst>
              <a:ext uri="{FF2B5EF4-FFF2-40B4-BE49-F238E27FC236}">
                <a16:creationId xmlns:a16="http://schemas.microsoft.com/office/drawing/2014/main" id="{289E535E-BB41-7C76-7BB8-FCBEFCA5D160}"/>
              </a:ext>
            </a:extLst>
          </p:cNvPr>
          <p:cNvPicPr>
            <a:picLocks noChangeAspect="1"/>
          </p:cNvPicPr>
          <p:nvPr/>
        </p:nvPicPr>
        <p:blipFill>
          <a:blip r:embed="rId13"/>
          <a:stretch>
            <a:fillRect/>
          </a:stretch>
        </p:blipFill>
        <p:spPr>
          <a:xfrm>
            <a:off x="8077753" y="3548820"/>
            <a:ext cx="1272673" cy="889937"/>
          </a:xfrm>
          <a:prstGeom prst="rect">
            <a:avLst/>
          </a:prstGeom>
        </p:spPr>
      </p:pic>
      <p:sp>
        <p:nvSpPr>
          <p:cNvPr id="20" name="Rectangle: Rounded Corners 8">
            <a:extLst>
              <a:ext uri="{FF2B5EF4-FFF2-40B4-BE49-F238E27FC236}">
                <a16:creationId xmlns:a16="http://schemas.microsoft.com/office/drawing/2014/main" id="{316EB4D9-58D1-5314-8EB2-2F7F1B08F203}"/>
              </a:ext>
            </a:extLst>
          </p:cNvPr>
          <p:cNvSpPr/>
          <p:nvPr/>
        </p:nvSpPr>
        <p:spPr>
          <a:xfrm>
            <a:off x="9309453" y="-149696"/>
            <a:ext cx="3029185" cy="9125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B8C00"/>
                </a:solidFill>
                <a:latin typeface="Raleway"/>
                <a:cs typeface="Calibri"/>
              </a:rPr>
              <a:t>Artefactos</a:t>
            </a:r>
            <a:endParaRPr lang="en-US" sz="3600" dirty="0">
              <a:solidFill>
                <a:srgbClr val="FB8C00"/>
              </a:solidFill>
              <a:latin typeface="Raleway"/>
            </a:endParaRPr>
          </a:p>
        </p:txBody>
      </p:sp>
    </p:spTree>
    <p:extLst>
      <p:ext uri="{BB962C8B-B14F-4D97-AF65-F5344CB8AC3E}">
        <p14:creationId xmlns:p14="http://schemas.microsoft.com/office/powerpoint/2010/main" val="3083702010"/>
      </p:ext>
    </p:extLst>
  </p:cSld>
  <p:clrMapOvr>
    <a:masterClrMapping/>
  </p:clrMapOvr>
  <p:transition spd="slow" advClick="0" advTm="19000">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8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300"/>
                            </p:stCondLst>
                            <p:childTnLst>
                              <p:par>
                                <p:cTn id="13" presetID="10" presetClass="entr" presetSubtype="0" fill="hold" nodeType="after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3600"/>
                            </p:stCondLst>
                            <p:childTnLst>
                              <p:par>
                                <p:cTn id="17" presetID="10" presetClass="entr" presetSubtype="0" fill="hold" nodeType="afterEffect">
                                  <p:stCondLst>
                                    <p:cond delay="50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1200"/>
                                        <p:tgtEl>
                                          <p:spTgt spid="3074"/>
                                        </p:tgtEl>
                                      </p:cBhvr>
                                    </p:animEffect>
                                  </p:childTnLst>
                                </p:cTn>
                              </p:par>
                            </p:childTnLst>
                          </p:cTn>
                        </p:par>
                        <p:par>
                          <p:cTn id="20" fill="hold">
                            <p:stCondLst>
                              <p:cond delay="5300"/>
                            </p:stCondLst>
                            <p:childTnLst>
                              <p:par>
                                <p:cTn id="21" presetID="10" presetClass="entr" presetSubtype="0" fill="hold" nodeType="afterEffect">
                                  <p:stCondLst>
                                    <p:cond delay="4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200"/>
                                        <p:tgtEl>
                                          <p:spTgt spid="15"/>
                                        </p:tgtEl>
                                      </p:cBhvr>
                                    </p:animEffect>
                                  </p:childTnLst>
                                </p:cTn>
                              </p:par>
                            </p:childTnLst>
                          </p:cTn>
                        </p:par>
                        <p:par>
                          <p:cTn id="24" fill="hold">
                            <p:stCondLst>
                              <p:cond delay="6900"/>
                            </p:stCondLst>
                            <p:childTnLst>
                              <p:par>
                                <p:cTn id="25" presetID="10" presetClass="entr" presetSubtype="0" fill="hold" nodeType="afterEffect">
                                  <p:stCondLst>
                                    <p:cond delay="7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100"/>
                                        <p:tgtEl>
                                          <p:spTgt spid="16"/>
                                        </p:tgtEl>
                                      </p:cBhvr>
                                    </p:animEffect>
                                  </p:childTnLst>
                                </p:cTn>
                              </p:par>
                            </p:childTnLst>
                          </p:cTn>
                        </p:par>
                        <p:par>
                          <p:cTn id="28" fill="hold">
                            <p:stCondLst>
                              <p:cond delay="8700"/>
                            </p:stCondLst>
                            <p:childTnLst>
                              <p:par>
                                <p:cTn id="29" presetID="22" presetClass="entr" presetSubtype="8" fill="hold" nodeType="afterEffect">
                                  <p:stCondLst>
                                    <p:cond delay="90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1300"/>
                                        <p:tgtEl>
                                          <p:spTgt spid="18"/>
                                        </p:tgtEl>
                                      </p:cBhvr>
                                    </p:animEffect>
                                  </p:childTnLst>
                                </p:cTn>
                              </p:par>
                            </p:childTnLst>
                          </p:cTn>
                        </p:par>
                        <p:par>
                          <p:cTn id="32" fill="hold">
                            <p:stCondLst>
                              <p:cond delay="10900"/>
                            </p:stCondLst>
                            <p:childTnLst>
                              <p:par>
                                <p:cTn id="33" presetID="53" presetClass="entr" presetSubtype="16" fill="hold" nodeType="afterEffect">
                                  <p:stCondLst>
                                    <p:cond delay="800"/>
                                  </p:stCondLst>
                                  <p:childTnLst>
                                    <p:set>
                                      <p:cBhvr>
                                        <p:cTn id="34" dur="1" fill="hold">
                                          <p:stCondLst>
                                            <p:cond delay="0"/>
                                          </p:stCondLst>
                                        </p:cTn>
                                        <p:tgtEl>
                                          <p:spTgt spid="7"/>
                                        </p:tgtEl>
                                        <p:attrNameLst>
                                          <p:attrName>style.visibility</p:attrName>
                                        </p:attrNameLst>
                                      </p:cBhvr>
                                      <p:to>
                                        <p:strVal val="visible"/>
                                      </p:to>
                                    </p:set>
                                    <p:anim calcmode="lin" valueType="num">
                                      <p:cBhvr>
                                        <p:cTn id="35" dur="1400" fill="hold"/>
                                        <p:tgtEl>
                                          <p:spTgt spid="7"/>
                                        </p:tgtEl>
                                        <p:attrNameLst>
                                          <p:attrName>ppt_w</p:attrName>
                                        </p:attrNameLst>
                                      </p:cBhvr>
                                      <p:tavLst>
                                        <p:tav tm="0">
                                          <p:val>
                                            <p:fltVal val="0"/>
                                          </p:val>
                                        </p:tav>
                                        <p:tav tm="100000">
                                          <p:val>
                                            <p:strVal val="#ppt_w"/>
                                          </p:val>
                                        </p:tav>
                                      </p:tavLst>
                                    </p:anim>
                                    <p:anim calcmode="lin" valueType="num">
                                      <p:cBhvr>
                                        <p:cTn id="36" dur="1400" fill="hold"/>
                                        <p:tgtEl>
                                          <p:spTgt spid="7"/>
                                        </p:tgtEl>
                                        <p:attrNameLst>
                                          <p:attrName>ppt_h</p:attrName>
                                        </p:attrNameLst>
                                      </p:cBhvr>
                                      <p:tavLst>
                                        <p:tav tm="0">
                                          <p:val>
                                            <p:fltVal val="0"/>
                                          </p:val>
                                        </p:tav>
                                        <p:tav tm="100000">
                                          <p:val>
                                            <p:strVal val="#ppt_h"/>
                                          </p:val>
                                        </p:tav>
                                      </p:tavLst>
                                    </p:anim>
                                    <p:animEffect transition="in" filter="fade">
                                      <p:cBhvr>
                                        <p:cTn id="37" dur="1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D07F6-6B54-881D-3A81-C05B964F2F2F}"/>
              </a:ext>
            </a:extLst>
          </p:cNvPr>
          <p:cNvSpPr>
            <a:spLocks noGrp="1"/>
          </p:cNvSpPr>
          <p:nvPr>
            <p:ph type="title"/>
          </p:nvPr>
        </p:nvSpPr>
        <p:spPr>
          <a:xfrm>
            <a:off x="0" y="227503"/>
            <a:ext cx="12192000" cy="1325563"/>
          </a:xfrm>
        </p:spPr>
        <p:txBody>
          <a:bodyPr>
            <a:normAutofit/>
          </a:bodyPr>
          <a:lstStyle/>
          <a:p>
            <a:pPr algn="ctr"/>
            <a:r>
              <a:rPr lang="es-ES" sz="5400" b="1" dirty="0">
                <a:solidFill>
                  <a:schemeClr val="bg1"/>
                </a:solidFill>
                <a:latin typeface="Raleway" pitchFamily="2" charset="0"/>
              </a:rPr>
              <a:t>Escalar Scrum con Nexus</a:t>
            </a:r>
            <a:endParaRPr lang="es-AR" sz="5400" b="1" dirty="0">
              <a:solidFill>
                <a:schemeClr val="bg1"/>
              </a:solidFill>
              <a:latin typeface="Raleway" pitchFamily="2" charset="0"/>
            </a:endParaRPr>
          </a:p>
        </p:txBody>
      </p:sp>
      <p:pic>
        <p:nvPicPr>
          <p:cNvPr id="5122" name="Picture 2" descr="Scaling Scrum with Nexus | Scrum.org">
            <a:extLst>
              <a:ext uri="{FF2B5EF4-FFF2-40B4-BE49-F238E27FC236}">
                <a16:creationId xmlns:a16="http://schemas.microsoft.com/office/drawing/2014/main" id="{C21CA077-99F4-F554-F920-041D2BA22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95" y="890285"/>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794171"/>
      </p:ext>
    </p:extLst>
  </p:cSld>
  <p:clrMapOvr>
    <a:masterClrMapping/>
  </p:clrMapOvr>
  <mc:AlternateContent xmlns:mc="http://schemas.openxmlformats.org/markup-compatibility/2006" xmlns:p15="http://schemas.microsoft.com/office/powerpoint/2012/main">
    <mc:Choice Requires="p15">
      <p:transition spd="slow" advClick="0" advTm="19000">
        <p15:prstTrans prst="peelOff"/>
      </p:transition>
    </mc:Choice>
    <mc:Fallback xmlns="">
      <p:transition spd="slow" advClick="0" advTm="19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7145BF-2986-743D-5C3E-FA7DE70586DF}"/>
              </a:ext>
            </a:extLst>
          </p:cNvPr>
          <p:cNvSpPr>
            <a:spLocks noGrp="1"/>
          </p:cNvSpPr>
          <p:nvPr>
            <p:ph type="title"/>
          </p:nvPr>
        </p:nvSpPr>
        <p:spPr>
          <a:xfrm>
            <a:off x="557757" y="404334"/>
            <a:ext cx="3224802" cy="1325563"/>
          </a:xfrm>
        </p:spPr>
        <p:txBody>
          <a:bodyPr>
            <a:normAutofit/>
          </a:bodyPr>
          <a:lstStyle/>
          <a:p>
            <a:r>
              <a:rPr lang="es-ES" sz="8000" dirty="0">
                <a:solidFill>
                  <a:srgbClr val="F46524"/>
                </a:solidFill>
                <a:latin typeface="Raleway SemiBold" pitchFamily="2" charset="0"/>
              </a:rPr>
              <a:t>Nexus</a:t>
            </a:r>
            <a:endParaRPr lang="es-AR" sz="8000" dirty="0">
              <a:solidFill>
                <a:srgbClr val="F46524"/>
              </a:solidFill>
              <a:latin typeface="Raleway SemiBold" pitchFamily="2" charset="0"/>
            </a:endParaRPr>
          </a:p>
        </p:txBody>
      </p:sp>
      <p:grpSp>
        <p:nvGrpSpPr>
          <p:cNvPr id="5" name="Grupo 4">
            <a:extLst>
              <a:ext uri="{FF2B5EF4-FFF2-40B4-BE49-F238E27FC236}">
                <a16:creationId xmlns:a16="http://schemas.microsoft.com/office/drawing/2014/main" id="{16EE6BA5-2B61-D892-41B1-0BA33AF67326}"/>
              </a:ext>
            </a:extLst>
          </p:cNvPr>
          <p:cNvGrpSpPr/>
          <p:nvPr/>
        </p:nvGrpSpPr>
        <p:grpSpPr>
          <a:xfrm>
            <a:off x="1542323" y="2026380"/>
            <a:ext cx="1860697" cy="1833484"/>
            <a:chOff x="956931" y="2458562"/>
            <a:chExt cx="1860697" cy="1833484"/>
          </a:xfrm>
        </p:grpSpPr>
        <p:sp>
          <p:nvSpPr>
            <p:cNvPr id="4" name="Elipse 3">
              <a:extLst>
                <a:ext uri="{FF2B5EF4-FFF2-40B4-BE49-F238E27FC236}">
                  <a16:creationId xmlns:a16="http://schemas.microsoft.com/office/drawing/2014/main" id="{2D087470-1C7C-DEA4-3EC4-FDA2D0F8AB02}"/>
                </a:ext>
              </a:extLst>
            </p:cNvPr>
            <p:cNvSpPr/>
            <p:nvPr/>
          </p:nvSpPr>
          <p:spPr>
            <a:xfrm>
              <a:off x="956931" y="2458562"/>
              <a:ext cx="1860697" cy="183348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3" name="Imagen 2">
              <a:extLst>
                <a:ext uri="{FF2B5EF4-FFF2-40B4-BE49-F238E27FC236}">
                  <a16:creationId xmlns:a16="http://schemas.microsoft.com/office/drawing/2014/main" id="{58F7E69F-CCD0-594D-D381-B8AFDDFA46D0}"/>
                </a:ext>
              </a:extLst>
            </p:cNvPr>
            <p:cNvPicPr>
              <a:picLocks noChangeAspect="1"/>
            </p:cNvPicPr>
            <p:nvPr/>
          </p:nvPicPr>
          <p:blipFill>
            <a:blip r:embed="rId3"/>
            <a:stretch>
              <a:fillRect/>
            </a:stretch>
          </p:blipFill>
          <p:spPr>
            <a:xfrm>
              <a:off x="1158062" y="2522360"/>
              <a:ext cx="1415902" cy="1572351"/>
            </a:xfrm>
            <a:prstGeom prst="rect">
              <a:avLst/>
            </a:prstGeom>
          </p:spPr>
        </p:pic>
      </p:grpSp>
      <p:grpSp>
        <p:nvGrpSpPr>
          <p:cNvPr id="8" name="Grupo 7">
            <a:extLst>
              <a:ext uri="{FF2B5EF4-FFF2-40B4-BE49-F238E27FC236}">
                <a16:creationId xmlns:a16="http://schemas.microsoft.com/office/drawing/2014/main" id="{A88D22FF-17D9-E57A-A283-80FE7E214882}"/>
              </a:ext>
            </a:extLst>
          </p:cNvPr>
          <p:cNvGrpSpPr/>
          <p:nvPr/>
        </p:nvGrpSpPr>
        <p:grpSpPr>
          <a:xfrm>
            <a:off x="3954860" y="1863188"/>
            <a:ext cx="1860697" cy="1833484"/>
            <a:chOff x="956931" y="2458562"/>
            <a:chExt cx="1860697" cy="1833484"/>
          </a:xfrm>
        </p:grpSpPr>
        <p:sp>
          <p:nvSpPr>
            <p:cNvPr id="9" name="Elipse 8">
              <a:extLst>
                <a:ext uri="{FF2B5EF4-FFF2-40B4-BE49-F238E27FC236}">
                  <a16:creationId xmlns:a16="http://schemas.microsoft.com/office/drawing/2014/main" id="{B5BA3A37-869E-24C2-5B44-169511D46C6B}"/>
                </a:ext>
              </a:extLst>
            </p:cNvPr>
            <p:cNvSpPr/>
            <p:nvPr/>
          </p:nvSpPr>
          <p:spPr>
            <a:xfrm>
              <a:off x="956931" y="2458562"/>
              <a:ext cx="1860697" cy="183348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10" name="Imagen 9">
              <a:extLst>
                <a:ext uri="{FF2B5EF4-FFF2-40B4-BE49-F238E27FC236}">
                  <a16:creationId xmlns:a16="http://schemas.microsoft.com/office/drawing/2014/main" id="{1EBAA210-54BA-DAD9-F4F7-16440A5D94B3}"/>
                </a:ext>
              </a:extLst>
            </p:cNvPr>
            <p:cNvPicPr>
              <a:picLocks noChangeAspect="1"/>
            </p:cNvPicPr>
            <p:nvPr/>
          </p:nvPicPr>
          <p:blipFill>
            <a:blip r:embed="rId3"/>
            <a:stretch>
              <a:fillRect/>
            </a:stretch>
          </p:blipFill>
          <p:spPr>
            <a:xfrm>
              <a:off x="1111231" y="2549096"/>
              <a:ext cx="1415902" cy="1572351"/>
            </a:xfrm>
            <a:prstGeom prst="rect">
              <a:avLst/>
            </a:prstGeom>
          </p:spPr>
        </p:pic>
      </p:grpSp>
      <p:grpSp>
        <p:nvGrpSpPr>
          <p:cNvPr id="11" name="Grupo 10">
            <a:extLst>
              <a:ext uri="{FF2B5EF4-FFF2-40B4-BE49-F238E27FC236}">
                <a16:creationId xmlns:a16="http://schemas.microsoft.com/office/drawing/2014/main" id="{82FA26B5-A62F-D09D-AE93-25ECFEBA367E}"/>
              </a:ext>
            </a:extLst>
          </p:cNvPr>
          <p:cNvGrpSpPr/>
          <p:nvPr/>
        </p:nvGrpSpPr>
        <p:grpSpPr>
          <a:xfrm>
            <a:off x="4360628" y="3977939"/>
            <a:ext cx="1860697" cy="1833484"/>
            <a:chOff x="956931" y="2458562"/>
            <a:chExt cx="1860697" cy="1833484"/>
          </a:xfrm>
        </p:grpSpPr>
        <p:sp>
          <p:nvSpPr>
            <p:cNvPr id="12" name="Elipse 11">
              <a:extLst>
                <a:ext uri="{FF2B5EF4-FFF2-40B4-BE49-F238E27FC236}">
                  <a16:creationId xmlns:a16="http://schemas.microsoft.com/office/drawing/2014/main" id="{20B22764-DDBD-D2EB-5A85-A003461BBD85}"/>
                </a:ext>
              </a:extLst>
            </p:cNvPr>
            <p:cNvSpPr/>
            <p:nvPr/>
          </p:nvSpPr>
          <p:spPr>
            <a:xfrm>
              <a:off x="956931" y="2458562"/>
              <a:ext cx="1860697" cy="183348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13" name="Imagen 12">
              <a:extLst>
                <a:ext uri="{FF2B5EF4-FFF2-40B4-BE49-F238E27FC236}">
                  <a16:creationId xmlns:a16="http://schemas.microsoft.com/office/drawing/2014/main" id="{C3CFA0CC-38EE-A073-D93B-538452D94BC3}"/>
                </a:ext>
              </a:extLst>
            </p:cNvPr>
            <p:cNvPicPr>
              <a:picLocks noChangeAspect="1"/>
            </p:cNvPicPr>
            <p:nvPr/>
          </p:nvPicPr>
          <p:blipFill>
            <a:blip r:embed="rId3"/>
            <a:stretch>
              <a:fillRect/>
            </a:stretch>
          </p:blipFill>
          <p:spPr>
            <a:xfrm>
              <a:off x="1156727" y="2589128"/>
              <a:ext cx="1415902" cy="1572351"/>
            </a:xfrm>
            <a:prstGeom prst="rect">
              <a:avLst/>
            </a:prstGeom>
          </p:spPr>
        </p:pic>
      </p:grpSp>
      <p:sp>
        <p:nvSpPr>
          <p:cNvPr id="6" name="CuadroTexto 5">
            <a:extLst>
              <a:ext uri="{FF2B5EF4-FFF2-40B4-BE49-F238E27FC236}">
                <a16:creationId xmlns:a16="http://schemas.microsoft.com/office/drawing/2014/main" id="{5AB91A67-4859-CB02-2E1E-3CD40A6DA287}"/>
              </a:ext>
            </a:extLst>
          </p:cNvPr>
          <p:cNvSpPr txBox="1"/>
          <p:nvPr/>
        </p:nvSpPr>
        <p:spPr>
          <a:xfrm>
            <a:off x="1559743" y="5811423"/>
            <a:ext cx="2040943" cy="923330"/>
          </a:xfrm>
          <a:prstGeom prst="rect">
            <a:avLst/>
          </a:prstGeom>
          <a:noFill/>
        </p:spPr>
        <p:txBody>
          <a:bodyPr wrap="none" rtlCol="0">
            <a:spAutoFit/>
          </a:bodyPr>
          <a:lstStyle/>
          <a:p>
            <a:r>
              <a:rPr lang="es-ES" sz="5400" dirty="0">
                <a:solidFill>
                  <a:srgbClr val="FB8C00"/>
                </a:solidFill>
                <a:latin typeface="Aachen" pitchFamily="50" charset="0"/>
              </a:rPr>
              <a:t>3 a 9</a:t>
            </a:r>
            <a:endParaRPr lang="es-AR" sz="5400" dirty="0">
              <a:solidFill>
                <a:srgbClr val="FB8C00"/>
              </a:solidFill>
              <a:latin typeface="Aachen" pitchFamily="50" charset="0"/>
            </a:endParaRPr>
          </a:p>
        </p:txBody>
      </p:sp>
      <p:grpSp>
        <p:nvGrpSpPr>
          <p:cNvPr id="14" name="Grupo 13">
            <a:extLst>
              <a:ext uri="{FF2B5EF4-FFF2-40B4-BE49-F238E27FC236}">
                <a16:creationId xmlns:a16="http://schemas.microsoft.com/office/drawing/2014/main" id="{AA9786BD-D7A8-76A9-A291-C793F03A335C}"/>
              </a:ext>
            </a:extLst>
          </p:cNvPr>
          <p:cNvGrpSpPr/>
          <p:nvPr/>
        </p:nvGrpSpPr>
        <p:grpSpPr>
          <a:xfrm>
            <a:off x="1921862" y="4175274"/>
            <a:ext cx="1860697" cy="1833484"/>
            <a:chOff x="956931" y="2458562"/>
            <a:chExt cx="1860697" cy="1833484"/>
          </a:xfrm>
        </p:grpSpPr>
        <p:sp>
          <p:nvSpPr>
            <p:cNvPr id="15" name="Elipse 14">
              <a:extLst>
                <a:ext uri="{FF2B5EF4-FFF2-40B4-BE49-F238E27FC236}">
                  <a16:creationId xmlns:a16="http://schemas.microsoft.com/office/drawing/2014/main" id="{EB6D3B60-A949-567A-7AB0-DECE72449B22}"/>
                </a:ext>
              </a:extLst>
            </p:cNvPr>
            <p:cNvSpPr/>
            <p:nvPr/>
          </p:nvSpPr>
          <p:spPr>
            <a:xfrm>
              <a:off x="956931" y="2458562"/>
              <a:ext cx="1860697" cy="183348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16" name="Imagen 15">
              <a:extLst>
                <a:ext uri="{FF2B5EF4-FFF2-40B4-BE49-F238E27FC236}">
                  <a16:creationId xmlns:a16="http://schemas.microsoft.com/office/drawing/2014/main" id="{AEF67FA5-42F8-3688-A645-C67359AF9329}"/>
                </a:ext>
              </a:extLst>
            </p:cNvPr>
            <p:cNvPicPr>
              <a:picLocks noChangeAspect="1"/>
            </p:cNvPicPr>
            <p:nvPr/>
          </p:nvPicPr>
          <p:blipFill>
            <a:blip r:embed="rId3"/>
            <a:stretch>
              <a:fillRect/>
            </a:stretch>
          </p:blipFill>
          <p:spPr>
            <a:xfrm>
              <a:off x="1158062" y="2522360"/>
              <a:ext cx="1415902" cy="1572351"/>
            </a:xfrm>
            <a:prstGeom prst="rect">
              <a:avLst/>
            </a:prstGeom>
          </p:spPr>
        </p:pic>
      </p:grpSp>
      <p:cxnSp>
        <p:nvCxnSpPr>
          <p:cNvPr id="18" name="Conector recto 17">
            <a:extLst>
              <a:ext uri="{FF2B5EF4-FFF2-40B4-BE49-F238E27FC236}">
                <a16:creationId xmlns:a16="http://schemas.microsoft.com/office/drawing/2014/main" id="{8F96C08D-3190-A4C5-7610-621062F65EB1}"/>
              </a:ext>
            </a:extLst>
          </p:cNvPr>
          <p:cNvCxnSpPr>
            <a:cxnSpLocks/>
            <a:stCxn id="15" idx="7"/>
            <a:endCxn id="9" idx="3"/>
          </p:cNvCxnSpPr>
          <p:nvPr/>
        </p:nvCxnSpPr>
        <p:spPr>
          <a:xfrm flipV="1">
            <a:off x="3510066" y="3428164"/>
            <a:ext cx="717287" cy="1015618"/>
          </a:xfrm>
          <a:prstGeom prst="line">
            <a:avLst/>
          </a:prstGeom>
          <a:ln w="285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Conector recto 21">
            <a:extLst>
              <a:ext uri="{FF2B5EF4-FFF2-40B4-BE49-F238E27FC236}">
                <a16:creationId xmlns:a16="http://schemas.microsoft.com/office/drawing/2014/main" id="{5ED4E800-45F9-5E05-4055-A94DF7224F5A}"/>
              </a:ext>
            </a:extLst>
          </p:cNvPr>
          <p:cNvCxnSpPr>
            <a:cxnSpLocks/>
            <a:stCxn id="12" idx="1"/>
            <a:endCxn id="4" idx="5"/>
          </p:cNvCxnSpPr>
          <p:nvPr/>
        </p:nvCxnSpPr>
        <p:spPr>
          <a:xfrm flipH="1" flipV="1">
            <a:off x="3130527" y="3591356"/>
            <a:ext cx="1502594" cy="655091"/>
          </a:xfrm>
          <a:prstGeom prst="line">
            <a:avLst/>
          </a:prstGeom>
          <a:ln w="285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Conector recto 24">
            <a:extLst>
              <a:ext uri="{FF2B5EF4-FFF2-40B4-BE49-F238E27FC236}">
                <a16:creationId xmlns:a16="http://schemas.microsoft.com/office/drawing/2014/main" id="{FFCAE84F-9211-72BE-9D84-A447E66A7903}"/>
              </a:ext>
            </a:extLst>
          </p:cNvPr>
          <p:cNvCxnSpPr>
            <a:cxnSpLocks/>
            <a:stCxn id="15" idx="6"/>
            <a:endCxn id="12" idx="2"/>
          </p:cNvCxnSpPr>
          <p:nvPr/>
        </p:nvCxnSpPr>
        <p:spPr>
          <a:xfrm flipV="1">
            <a:off x="3782559" y="4894681"/>
            <a:ext cx="578069" cy="197335"/>
          </a:xfrm>
          <a:prstGeom prst="line">
            <a:avLst/>
          </a:prstGeom>
          <a:ln w="285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onector recto 27">
            <a:extLst>
              <a:ext uri="{FF2B5EF4-FFF2-40B4-BE49-F238E27FC236}">
                <a16:creationId xmlns:a16="http://schemas.microsoft.com/office/drawing/2014/main" id="{AA45C72C-4561-A072-EB37-60593B663711}"/>
              </a:ext>
            </a:extLst>
          </p:cNvPr>
          <p:cNvCxnSpPr>
            <a:cxnSpLocks/>
            <a:stCxn id="4" idx="6"/>
            <a:endCxn id="9" idx="2"/>
          </p:cNvCxnSpPr>
          <p:nvPr/>
        </p:nvCxnSpPr>
        <p:spPr>
          <a:xfrm flipV="1">
            <a:off x="3403020" y="2779930"/>
            <a:ext cx="551840" cy="163192"/>
          </a:xfrm>
          <a:prstGeom prst="line">
            <a:avLst/>
          </a:prstGeom>
          <a:ln w="285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Conector recto 36">
            <a:extLst>
              <a:ext uri="{FF2B5EF4-FFF2-40B4-BE49-F238E27FC236}">
                <a16:creationId xmlns:a16="http://schemas.microsoft.com/office/drawing/2014/main" id="{83EE8B71-34F8-9E90-993F-763A5D3AFA10}"/>
              </a:ext>
            </a:extLst>
          </p:cNvPr>
          <p:cNvCxnSpPr>
            <a:cxnSpLocks/>
            <a:stCxn id="16" idx="0"/>
            <a:endCxn id="4" idx="4"/>
          </p:cNvCxnSpPr>
          <p:nvPr/>
        </p:nvCxnSpPr>
        <p:spPr>
          <a:xfrm flipH="1" flipV="1">
            <a:off x="2472672" y="3859864"/>
            <a:ext cx="358272" cy="379208"/>
          </a:xfrm>
          <a:prstGeom prst="line">
            <a:avLst/>
          </a:prstGeom>
          <a:ln w="285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Conector recto 39">
            <a:extLst>
              <a:ext uri="{FF2B5EF4-FFF2-40B4-BE49-F238E27FC236}">
                <a16:creationId xmlns:a16="http://schemas.microsoft.com/office/drawing/2014/main" id="{2AC47C08-8D0F-3DE7-71FF-884A3F69F06D}"/>
              </a:ext>
            </a:extLst>
          </p:cNvPr>
          <p:cNvCxnSpPr>
            <a:cxnSpLocks/>
            <a:stCxn id="12" idx="0"/>
            <a:endCxn id="9" idx="4"/>
          </p:cNvCxnSpPr>
          <p:nvPr/>
        </p:nvCxnSpPr>
        <p:spPr>
          <a:xfrm flipH="1" flipV="1">
            <a:off x="4885209" y="3696672"/>
            <a:ext cx="405768" cy="281267"/>
          </a:xfrm>
          <a:prstGeom prst="line">
            <a:avLst/>
          </a:prstGeom>
          <a:ln w="28575"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3" name="Imagen 42">
            <a:extLst>
              <a:ext uri="{FF2B5EF4-FFF2-40B4-BE49-F238E27FC236}">
                <a16:creationId xmlns:a16="http://schemas.microsoft.com/office/drawing/2014/main" id="{7BA2AD8A-9FE8-026B-A9F4-C0A16728F1CA}"/>
              </a:ext>
            </a:extLst>
          </p:cNvPr>
          <p:cNvPicPr>
            <a:picLocks noChangeAspect="1"/>
          </p:cNvPicPr>
          <p:nvPr/>
        </p:nvPicPr>
        <p:blipFill rotWithShape="1">
          <a:blip r:embed="rId4"/>
          <a:srcRect r="77970"/>
          <a:stretch/>
        </p:blipFill>
        <p:spPr>
          <a:xfrm>
            <a:off x="7405662" y="2462086"/>
            <a:ext cx="2041718" cy="2752725"/>
          </a:xfrm>
          <a:prstGeom prst="rect">
            <a:avLst/>
          </a:prstGeom>
        </p:spPr>
      </p:pic>
      <p:sp>
        <p:nvSpPr>
          <p:cNvPr id="44" name="CuadroTexto 43">
            <a:extLst>
              <a:ext uri="{FF2B5EF4-FFF2-40B4-BE49-F238E27FC236}">
                <a16:creationId xmlns:a16="http://schemas.microsoft.com/office/drawing/2014/main" id="{19A5058F-2E0A-2C21-9483-A9ED1B7DCEF5}"/>
              </a:ext>
            </a:extLst>
          </p:cNvPr>
          <p:cNvSpPr txBox="1"/>
          <p:nvPr/>
        </p:nvSpPr>
        <p:spPr>
          <a:xfrm>
            <a:off x="7811430" y="5085428"/>
            <a:ext cx="646331" cy="923330"/>
          </a:xfrm>
          <a:prstGeom prst="rect">
            <a:avLst/>
          </a:prstGeom>
          <a:noFill/>
        </p:spPr>
        <p:txBody>
          <a:bodyPr wrap="none" rtlCol="0">
            <a:spAutoFit/>
          </a:bodyPr>
          <a:lstStyle/>
          <a:p>
            <a:r>
              <a:rPr lang="es-ES" sz="5400" dirty="0">
                <a:solidFill>
                  <a:srgbClr val="FB8C00"/>
                </a:solidFill>
                <a:latin typeface="Arial Black" panose="020B0A04020102020204" pitchFamily="34" charset="0"/>
              </a:rPr>
              <a:t>1</a:t>
            </a:r>
            <a:endParaRPr lang="es-AR" sz="5400" dirty="0">
              <a:solidFill>
                <a:srgbClr val="FB8C00"/>
              </a:solidFill>
              <a:latin typeface="Arial Black" panose="020B0A04020102020204" pitchFamily="34" charset="0"/>
            </a:endParaRPr>
          </a:p>
        </p:txBody>
      </p:sp>
      <p:sp>
        <p:nvSpPr>
          <p:cNvPr id="46" name="CuadroTexto 45">
            <a:extLst>
              <a:ext uri="{FF2B5EF4-FFF2-40B4-BE49-F238E27FC236}">
                <a16:creationId xmlns:a16="http://schemas.microsoft.com/office/drawing/2014/main" id="{1700F799-101F-EEC0-5F2D-9C0EC3CAAF3C}"/>
              </a:ext>
            </a:extLst>
          </p:cNvPr>
          <p:cNvSpPr txBox="1"/>
          <p:nvPr/>
        </p:nvSpPr>
        <p:spPr>
          <a:xfrm>
            <a:off x="10542997" y="5085428"/>
            <a:ext cx="646331" cy="923330"/>
          </a:xfrm>
          <a:prstGeom prst="rect">
            <a:avLst/>
          </a:prstGeom>
          <a:noFill/>
        </p:spPr>
        <p:txBody>
          <a:bodyPr wrap="none" rtlCol="0">
            <a:spAutoFit/>
          </a:bodyPr>
          <a:lstStyle/>
          <a:p>
            <a:r>
              <a:rPr lang="es-ES" sz="5400" dirty="0">
                <a:solidFill>
                  <a:srgbClr val="FB8C00"/>
                </a:solidFill>
                <a:latin typeface="Arial Black" panose="020B0A04020102020204" pitchFamily="34" charset="0"/>
              </a:rPr>
              <a:t>1</a:t>
            </a:r>
            <a:endParaRPr lang="es-AR" sz="5400" dirty="0">
              <a:solidFill>
                <a:srgbClr val="FB8C00"/>
              </a:solidFill>
              <a:latin typeface="Arial Black" panose="020B0A04020102020204" pitchFamily="34" charset="0"/>
            </a:endParaRPr>
          </a:p>
        </p:txBody>
      </p:sp>
      <p:grpSp>
        <p:nvGrpSpPr>
          <p:cNvPr id="49" name="Grupo 48">
            <a:extLst>
              <a:ext uri="{FF2B5EF4-FFF2-40B4-BE49-F238E27FC236}">
                <a16:creationId xmlns:a16="http://schemas.microsoft.com/office/drawing/2014/main" id="{AB9E7304-D09E-CE76-F8AD-6BBB712AFE90}"/>
              </a:ext>
            </a:extLst>
          </p:cNvPr>
          <p:cNvGrpSpPr/>
          <p:nvPr/>
        </p:nvGrpSpPr>
        <p:grpSpPr>
          <a:xfrm>
            <a:off x="10116919" y="2818254"/>
            <a:ext cx="1635512" cy="2333943"/>
            <a:chOff x="10116919" y="2818254"/>
            <a:chExt cx="1635512" cy="2333943"/>
          </a:xfrm>
        </p:grpSpPr>
        <p:pic>
          <p:nvPicPr>
            <p:cNvPr id="45" name="Imagen 44">
              <a:extLst>
                <a:ext uri="{FF2B5EF4-FFF2-40B4-BE49-F238E27FC236}">
                  <a16:creationId xmlns:a16="http://schemas.microsoft.com/office/drawing/2014/main" id="{D281D354-832E-D3E7-1A70-E38A3EC68664}"/>
                </a:ext>
              </a:extLst>
            </p:cNvPr>
            <p:cNvPicPr>
              <a:picLocks noChangeAspect="1"/>
            </p:cNvPicPr>
            <p:nvPr/>
          </p:nvPicPr>
          <p:blipFill rotWithShape="1">
            <a:blip r:embed="rId5"/>
            <a:srcRect l="13914" t="13954" r="54928" b="4806"/>
            <a:stretch/>
          </p:blipFill>
          <p:spPr>
            <a:xfrm>
              <a:off x="10376440" y="2818254"/>
              <a:ext cx="1178886" cy="2048371"/>
            </a:xfrm>
            <a:prstGeom prst="rect">
              <a:avLst/>
            </a:prstGeom>
          </p:spPr>
        </p:pic>
        <p:sp>
          <p:nvSpPr>
            <p:cNvPr id="47" name="CuadroTexto 46">
              <a:extLst>
                <a:ext uri="{FF2B5EF4-FFF2-40B4-BE49-F238E27FC236}">
                  <a16:creationId xmlns:a16="http://schemas.microsoft.com/office/drawing/2014/main" id="{9CE3B9AD-A618-9CE3-3CE3-13A57CF9FFC5}"/>
                </a:ext>
              </a:extLst>
            </p:cNvPr>
            <p:cNvSpPr txBox="1"/>
            <p:nvPr/>
          </p:nvSpPr>
          <p:spPr>
            <a:xfrm>
              <a:off x="10116919" y="4844420"/>
              <a:ext cx="1635512" cy="307777"/>
            </a:xfrm>
            <a:prstGeom prst="rect">
              <a:avLst/>
            </a:prstGeom>
            <a:noFill/>
          </p:spPr>
          <p:txBody>
            <a:bodyPr wrap="none" rtlCol="0">
              <a:spAutoFit/>
            </a:bodyPr>
            <a:lstStyle/>
            <a:p>
              <a:r>
                <a:rPr lang="es-ES" sz="1400" dirty="0"/>
                <a:t>PRODUCT BACKLOG</a:t>
              </a:r>
              <a:endParaRPr lang="es-AR" sz="1400" dirty="0"/>
            </a:p>
          </p:txBody>
        </p:sp>
      </p:grpSp>
      <p:sp>
        <p:nvSpPr>
          <p:cNvPr id="48" name="Título 1">
            <a:extLst>
              <a:ext uri="{FF2B5EF4-FFF2-40B4-BE49-F238E27FC236}">
                <a16:creationId xmlns:a16="http://schemas.microsoft.com/office/drawing/2014/main" id="{9A3CEC57-BC83-5346-AA62-4E59D936565D}"/>
              </a:ext>
            </a:extLst>
          </p:cNvPr>
          <p:cNvSpPr txBox="1">
            <a:spLocks/>
          </p:cNvSpPr>
          <p:nvPr/>
        </p:nvSpPr>
        <p:spPr>
          <a:xfrm>
            <a:off x="6522194" y="1067115"/>
            <a:ext cx="3224802"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8000" dirty="0">
                <a:solidFill>
                  <a:srgbClr val="353535"/>
                </a:solidFill>
                <a:latin typeface="Raleway SemiBold" pitchFamily="2" charset="0"/>
              </a:rPr>
              <a:t>SCRUM</a:t>
            </a:r>
            <a:endParaRPr lang="es-AR" sz="8000" dirty="0">
              <a:solidFill>
                <a:srgbClr val="353535"/>
              </a:solidFill>
              <a:latin typeface="Raleway SemiBold" pitchFamily="2" charset="0"/>
            </a:endParaRPr>
          </a:p>
        </p:txBody>
      </p:sp>
    </p:spTree>
    <p:extLst>
      <p:ext uri="{BB962C8B-B14F-4D97-AF65-F5344CB8AC3E}">
        <p14:creationId xmlns:p14="http://schemas.microsoft.com/office/powerpoint/2010/main" val="1054424618"/>
      </p:ext>
    </p:extLst>
  </p:cSld>
  <p:clrMapOvr>
    <a:masterClrMapping/>
  </p:clrMapOvr>
  <mc:AlternateContent xmlns:mc="http://schemas.openxmlformats.org/markup-compatibility/2006" xmlns:p14="http://schemas.microsoft.com/office/powerpoint/2010/main">
    <mc:Choice Requires="p14">
      <p:transition spd="slow" p14:dur="2000" advClick="0" advTm="18000">
        <p14:prism isContent="1"/>
      </p:transition>
    </mc:Choice>
    <mc:Fallback xmlns="">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3500"/>
                            </p:stCondLst>
                            <p:childTnLst>
                              <p:par>
                                <p:cTn id="31" presetID="53" presetClass="entr" presetSubtype="16"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par>
                                <p:cTn id="41" presetID="53" presetClass="entr" presetSubtype="16"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par>
                                <p:cTn id="46" presetID="53" presetClass="entr" presetSubtype="16"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par>
                                <p:cTn id="51" presetID="53" presetClass="entr" presetSubtype="16"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par>
                                <p:cTn id="56" presetID="53" presetClass="entr" presetSubtype="16"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childTnLst>
                          </p:cTn>
                        </p:par>
                        <p:par>
                          <p:cTn id="61" fill="hold">
                            <p:stCondLst>
                              <p:cond delay="4000"/>
                            </p:stCondLst>
                            <p:childTnLst>
                              <p:par>
                                <p:cTn id="62" presetID="2" presetClass="entr" presetSubtype="4"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childTnLst>
                          </p:cTn>
                        </p:par>
                        <p:par>
                          <p:cTn id="66" fill="hold">
                            <p:stCondLst>
                              <p:cond delay="4500"/>
                            </p:stCondLst>
                            <p:childTnLst>
                              <p:par>
                                <p:cTn id="67" presetID="42"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1000"/>
                                        <p:tgtEl>
                                          <p:spTgt spid="43"/>
                                        </p:tgtEl>
                                      </p:cBhvr>
                                    </p:animEffect>
                                    <p:anim calcmode="lin" valueType="num">
                                      <p:cBhvr>
                                        <p:cTn id="70" dur="1000" fill="hold"/>
                                        <p:tgtEl>
                                          <p:spTgt spid="43"/>
                                        </p:tgtEl>
                                        <p:attrNameLst>
                                          <p:attrName>ppt_x</p:attrName>
                                        </p:attrNameLst>
                                      </p:cBhvr>
                                      <p:tavLst>
                                        <p:tav tm="0">
                                          <p:val>
                                            <p:strVal val="#ppt_x"/>
                                          </p:val>
                                        </p:tav>
                                        <p:tav tm="100000">
                                          <p:val>
                                            <p:strVal val="#ppt_x"/>
                                          </p:val>
                                        </p:tav>
                                      </p:tavLst>
                                    </p:anim>
                                    <p:anim calcmode="lin" valueType="num">
                                      <p:cBhvr>
                                        <p:cTn id="71" dur="1000" fill="hold"/>
                                        <p:tgtEl>
                                          <p:spTgt spid="43"/>
                                        </p:tgtEl>
                                        <p:attrNameLst>
                                          <p:attrName>ppt_y</p:attrName>
                                        </p:attrNameLst>
                                      </p:cBhvr>
                                      <p:tavLst>
                                        <p:tav tm="0">
                                          <p:val>
                                            <p:strVal val="#ppt_y+.1"/>
                                          </p:val>
                                        </p:tav>
                                        <p:tav tm="100000">
                                          <p:val>
                                            <p:strVal val="#ppt_y"/>
                                          </p:val>
                                        </p:tav>
                                      </p:tavLst>
                                    </p:anim>
                                  </p:childTnLst>
                                </p:cTn>
                              </p:par>
                            </p:childTnLst>
                          </p:cTn>
                        </p:par>
                        <p:par>
                          <p:cTn id="72" fill="hold">
                            <p:stCondLst>
                              <p:cond delay="5500"/>
                            </p:stCondLst>
                            <p:childTnLst>
                              <p:par>
                                <p:cTn id="73" presetID="2" presetClass="entr" presetSubtype="4"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childTnLst>
                          </p:cTn>
                        </p:par>
                        <p:par>
                          <p:cTn id="77" fill="hold">
                            <p:stCondLst>
                              <p:cond delay="6000"/>
                            </p:stCondLst>
                            <p:childTnLst>
                              <p:par>
                                <p:cTn id="78" presetID="42" presetClass="entr" presetSubtype="0" fill="hold"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1000"/>
                                        <p:tgtEl>
                                          <p:spTgt spid="49"/>
                                        </p:tgtEl>
                                      </p:cBhvr>
                                    </p:animEffect>
                                    <p:anim calcmode="lin" valueType="num">
                                      <p:cBhvr>
                                        <p:cTn id="81" dur="1000" fill="hold"/>
                                        <p:tgtEl>
                                          <p:spTgt spid="49"/>
                                        </p:tgtEl>
                                        <p:attrNameLst>
                                          <p:attrName>ppt_x</p:attrName>
                                        </p:attrNameLst>
                                      </p:cBhvr>
                                      <p:tavLst>
                                        <p:tav tm="0">
                                          <p:val>
                                            <p:strVal val="#ppt_x"/>
                                          </p:val>
                                        </p:tav>
                                        <p:tav tm="100000">
                                          <p:val>
                                            <p:strVal val="#ppt_x"/>
                                          </p:val>
                                        </p:tav>
                                      </p:tavLst>
                                    </p:anim>
                                    <p:anim calcmode="lin" valueType="num">
                                      <p:cBhvr>
                                        <p:cTn id="82" dur="1000" fill="hold"/>
                                        <p:tgtEl>
                                          <p:spTgt spid="49"/>
                                        </p:tgtEl>
                                        <p:attrNameLst>
                                          <p:attrName>ppt_y</p:attrName>
                                        </p:attrNameLst>
                                      </p:cBhvr>
                                      <p:tavLst>
                                        <p:tav tm="0">
                                          <p:val>
                                            <p:strVal val="#ppt_y+.1"/>
                                          </p:val>
                                        </p:tav>
                                        <p:tav tm="100000">
                                          <p:val>
                                            <p:strVal val="#ppt_y"/>
                                          </p:val>
                                        </p:tav>
                                      </p:tavLst>
                                    </p:anim>
                                  </p:childTnLst>
                                </p:cTn>
                              </p:par>
                            </p:childTnLst>
                          </p:cTn>
                        </p:par>
                        <p:par>
                          <p:cTn id="83" fill="hold">
                            <p:stCondLst>
                              <p:cond delay="7000"/>
                            </p:stCondLst>
                            <p:childTnLst>
                              <p:par>
                                <p:cTn id="84" presetID="2" presetClass="entr" presetSubtype="4"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 calcmode="lin" valueType="num">
                                      <p:cBhvr additive="base">
                                        <p:cTn id="86" dur="500" fill="hold"/>
                                        <p:tgtEl>
                                          <p:spTgt spid="46"/>
                                        </p:tgtEl>
                                        <p:attrNameLst>
                                          <p:attrName>ppt_x</p:attrName>
                                        </p:attrNameLst>
                                      </p:cBhvr>
                                      <p:tavLst>
                                        <p:tav tm="0">
                                          <p:val>
                                            <p:strVal val="#ppt_x"/>
                                          </p:val>
                                        </p:tav>
                                        <p:tav tm="100000">
                                          <p:val>
                                            <p:strVal val="#ppt_x"/>
                                          </p:val>
                                        </p:tav>
                                      </p:tavLst>
                                    </p:anim>
                                    <p:anim calcmode="lin" valueType="num">
                                      <p:cBhvr additive="base">
                                        <p:cTn id="8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4" grpId="0"/>
      <p:bldP spid="46"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3"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8790B30-8EEC-C4C0-AE96-E5650C268213}"/>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111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1045615-8447-006B-8FBD-B60B6B11F56F}"/>
              </a:ext>
            </a:extLst>
          </p:cNvPr>
          <p:cNvSpPr>
            <a:spLocks noGrp="1"/>
          </p:cNvSpPr>
          <p:nvPr>
            <p:ph type="ctrTitle"/>
          </p:nvPr>
        </p:nvSpPr>
        <p:spPr>
          <a:xfrm>
            <a:off x="273170" y="695899"/>
            <a:ext cx="5420264" cy="1863305"/>
          </a:xfrm>
        </p:spPr>
        <p:txBody>
          <a:bodyPr>
            <a:normAutofit/>
          </a:bodyPr>
          <a:lstStyle/>
          <a:p>
            <a:pPr algn="l"/>
            <a:r>
              <a:rPr lang="es-ES" dirty="0">
                <a:solidFill>
                  <a:srgbClr val="FB8C00"/>
                </a:solidFill>
                <a:latin typeface="Raleway SemiBold" pitchFamily="2" charset="0"/>
              </a:rPr>
              <a:t>Material bibliográfico</a:t>
            </a:r>
            <a:endParaRPr lang="es-AR" dirty="0">
              <a:solidFill>
                <a:srgbClr val="FB8C00"/>
              </a:solidFill>
              <a:latin typeface="Raleway SemiBold" pitchFamily="2" charset="0"/>
            </a:endParaRPr>
          </a:p>
        </p:txBody>
      </p:sp>
      <p:sp>
        <p:nvSpPr>
          <p:cNvPr id="4" name="Rectángulo 3">
            <a:extLst>
              <a:ext uri="{FF2B5EF4-FFF2-40B4-BE49-F238E27FC236}">
                <a16:creationId xmlns:a16="http://schemas.microsoft.com/office/drawing/2014/main" id="{9F554E5E-5C8E-7DC2-E1C7-DD630CC06D00}"/>
              </a:ext>
            </a:extLst>
          </p:cNvPr>
          <p:cNvSpPr/>
          <p:nvPr/>
        </p:nvSpPr>
        <p:spPr>
          <a:xfrm>
            <a:off x="350806" y="2897105"/>
            <a:ext cx="8258356" cy="9071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AR"/>
          </a:p>
        </p:txBody>
      </p:sp>
      <p:sp>
        <p:nvSpPr>
          <p:cNvPr id="3" name="Subtítulo 2">
            <a:extLst>
              <a:ext uri="{FF2B5EF4-FFF2-40B4-BE49-F238E27FC236}">
                <a16:creationId xmlns:a16="http://schemas.microsoft.com/office/drawing/2014/main" id="{54D8920A-9CE6-C3AC-1314-1A581F393321}"/>
              </a:ext>
            </a:extLst>
          </p:cNvPr>
          <p:cNvSpPr>
            <a:spLocks noGrp="1"/>
          </p:cNvSpPr>
          <p:nvPr>
            <p:ph type="subTitle" idx="1"/>
          </p:nvPr>
        </p:nvSpPr>
        <p:spPr>
          <a:xfrm>
            <a:off x="462951" y="3061010"/>
            <a:ext cx="8482641" cy="1003502"/>
          </a:xfrm>
        </p:spPr>
        <p:txBody>
          <a:bodyPr>
            <a:normAutofit/>
          </a:bodyPr>
          <a:lstStyle/>
          <a:p>
            <a:pPr marL="285750" indent="-285750" algn="l" rtl="0" fontAlgn="base">
              <a:spcBef>
                <a:spcPts val="0"/>
              </a:spcBef>
              <a:spcAft>
                <a:spcPts val="0"/>
              </a:spcAft>
              <a:buFont typeface="Arial" panose="020B0604020202020204" pitchFamily="34" charset="0"/>
              <a:buChar char="•"/>
            </a:pPr>
            <a:r>
              <a:rPr lang="es-ES" sz="2000" b="0" i="0" u="none" strike="noStrike" dirty="0">
                <a:solidFill>
                  <a:schemeClr val="bg1"/>
                </a:solidFill>
                <a:effectLst/>
                <a:latin typeface="Raleway" pitchFamily="2" charset="0"/>
              </a:rPr>
              <a:t>La Guía Definitiva para Escalar Scrum con Nexus - Enero de 2021</a:t>
            </a:r>
          </a:p>
          <a:p>
            <a:pPr marL="285750" indent="-285750" algn="l" rtl="0" fontAlgn="base">
              <a:spcBef>
                <a:spcPts val="0"/>
              </a:spcBef>
              <a:spcAft>
                <a:spcPts val="0"/>
              </a:spcAft>
              <a:buFont typeface="Arial" panose="020B0604020202020204" pitchFamily="34" charset="0"/>
              <a:buChar char="•"/>
            </a:pPr>
            <a:r>
              <a:rPr lang="es-ES" sz="2000" b="0" i="0" u="none" strike="noStrike" dirty="0">
                <a:solidFill>
                  <a:schemeClr val="bg1"/>
                </a:solidFill>
                <a:effectLst/>
                <a:latin typeface="Raleway" pitchFamily="2" charset="0"/>
              </a:rPr>
              <a:t>https://www.scrum.org/resources/scaling-scrum</a:t>
            </a:r>
          </a:p>
          <a:p>
            <a:endParaRPr lang="es-AR" dirty="0">
              <a:solidFill>
                <a:srgbClr val="FFFFFF"/>
              </a:solidFill>
            </a:endParaRPr>
          </a:p>
        </p:txBody>
      </p:sp>
    </p:spTree>
    <p:extLst>
      <p:ext uri="{BB962C8B-B14F-4D97-AF65-F5344CB8AC3E}">
        <p14:creationId xmlns:p14="http://schemas.microsoft.com/office/powerpoint/2010/main" val="827780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advClick="0" advTm="20000">
        <p15:prstTrans prst="pageCurlSingle"/>
      </p:transition>
    </mc:Choice>
    <mc:Fallback xmlns="">
      <p:transition spd="slow" advClick="0" advTm="2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1F53CC9C-3075-FD4A-FD9C-00DD8E79C972}"/>
              </a:ext>
            </a:extLst>
          </p:cNvPr>
          <p:cNvGrpSpPr/>
          <p:nvPr/>
        </p:nvGrpSpPr>
        <p:grpSpPr>
          <a:xfrm>
            <a:off x="8827440" y="898129"/>
            <a:ext cx="2994838" cy="1773662"/>
            <a:chOff x="747823" y="3393696"/>
            <a:chExt cx="3898604" cy="2049023"/>
          </a:xfrm>
        </p:grpSpPr>
        <p:cxnSp>
          <p:nvCxnSpPr>
            <p:cNvPr id="13" name="Conector recto de flecha 12">
              <a:extLst>
                <a:ext uri="{FF2B5EF4-FFF2-40B4-BE49-F238E27FC236}">
                  <a16:creationId xmlns:a16="http://schemas.microsoft.com/office/drawing/2014/main" id="{94A5D5D7-A384-AB7B-296B-947B0A659615}"/>
                </a:ext>
              </a:extLst>
            </p:cNvPr>
            <p:cNvCxnSpPr/>
            <p:nvPr/>
          </p:nvCxnSpPr>
          <p:spPr>
            <a:xfrm flipV="1">
              <a:off x="838200" y="3393696"/>
              <a:ext cx="3313814" cy="1344550"/>
            </a:xfrm>
            <a:prstGeom prst="straightConnector1">
              <a:avLst/>
            </a:prstGeom>
            <a:ln w="111125">
              <a:solidFill>
                <a:srgbClr val="FB8C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A30F7CB8-0495-B991-3262-754AAE50E096}"/>
                </a:ext>
              </a:extLst>
            </p:cNvPr>
            <p:cNvGrpSpPr/>
            <p:nvPr/>
          </p:nvGrpSpPr>
          <p:grpSpPr>
            <a:xfrm>
              <a:off x="747823" y="3576959"/>
              <a:ext cx="3898604" cy="1865760"/>
              <a:chOff x="5904614" y="4041307"/>
              <a:chExt cx="2934582" cy="1200307"/>
            </a:xfrm>
          </p:grpSpPr>
          <p:sp>
            <p:nvSpPr>
              <p:cNvPr id="5" name="Rectángulo 4">
                <a:extLst>
                  <a:ext uri="{FF2B5EF4-FFF2-40B4-BE49-F238E27FC236}">
                    <a16:creationId xmlns:a16="http://schemas.microsoft.com/office/drawing/2014/main" id="{67D0BA14-1DE6-1AA8-FD81-026754F534F7}"/>
                  </a:ext>
                </a:extLst>
              </p:cNvPr>
              <p:cNvSpPr/>
              <p:nvPr/>
            </p:nvSpPr>
            <p:spPr>
              <a:xfrm>
                <a:off x="5904614" y="4965410"/>
                <a:ext cx="382772" cy="276204"/>
              </a:xfrm>
              <a:prstGeom prst="rect">
                <a:avLst/>
              </a:prstGeom>
              <a:solidFill>
                <a:srgbClr val="FB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ctángulo 5">
                <a:extLst>
                  <a:ext uri="{FF2B5EF4-FFF2-40B4-BE49-F238E27FC236}">
                    <a16:creationId xmlns:a16="http://schemas.microsoft.com/office/drawing/2014/main" id="{FC6E2846-6EF0-9C64-C0A0-F1C288FC07DD}"/>
                  </a:ext>
                </a:extLst>
              </p:cNvPr>
              <p:cNvSpPr/>
              <p:nvPr/>
            </p:nvSpPr>
            <p:spPr>
              <a:xfrm>
                <a:off x="6414976" y="4763395"/>
                <a:ext cx="382772" cy="478214"/>
              </a:xfrm>
              <a:prstGeom prst="rect">
                <a:avLst/>
              </a:prstGeom>
              <a:solidFill>
                <a:srgbClr val="FB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extLst>
                  <a:ext uri="{FF2B5EF4-FFF2-40B4-BE49-F238E27FC236}">
                    <a16:creationId xmlns:a16="http://schemas.microsoft.com/office/drawing/2014/main" id="{16657024-0E4D-E847-3BFE-41F1B69A7420}"/>
                  </a:ext>
                </a:extLst>
              </p:cNvPr>
              <p:cNvSpPr/>
              <p:nvPr/>
            </p:nvSpPr>
            <p:spPr>
              <a:xfrm>
                <a:off x="6925338" y="4561379"/>
                <a:ext cx="382772" cy="680226"/>
              </a:xfrm>
              <a:prstGeom prst="rect">
                <a:avLst/>
              </a:prstGeom>
              <a:solidFill>
                <a:srgbClr val="FB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a:extLst>
                  <a:ext uri="{FF2B5EF4-FFF2-40B4-BE49-F238E27FC236}">
                    <a16:creationId xmlns:a16="http://schemas.microsoft.com/office/drawing/2014/main" id="{62A7D4DE-D6BA-4238-2B1E-D2FA42AC548F}"/>
                  </a:ext>
                </a:extLst>
              </p:cNvPr>
              <p:cNvSpPr/>
              <p:nvPr/>
            </p:nvSpPr>
            <p:spPr>
              <a:xfrm>
                <a:off x="7435700" y="4380630"/>
                <a:ext cx="382772" cy="860970"/>
              </a:xfrm>
              <a:prstGeom prst="rect">
                <a:avLst/>
              </a:prstGeom>
              <a:solidFill>
                <a:srgbClr val="FB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a:extLst>
                  <a:ext uri="{FF2B5EF4-FFF2-40B4-BE49-F238E27FC236}">
                    <a16:creationId xmlns:a16="http://schemas.microsoft.com/office/drawing/2014/main" id="{D7304AD8-2673-A1BA-ABA4-821011316575}"/>
                  </a:ext>
                </a:extLst>
              </p:cNvPr>
              <p:cNvSpPr/>
              <p:nvPr/>
            </p:nvSpPr>
            <p:spPr>
              <a:xfrm>
                <a:off x="7946062" y="4242408"/>
                <a:ext cx="382772" cy="999190"/>
              </a:xfrm>
              <a:prstGeom prst="rect">
                <a:avLst/>
              </a:prstGeom>
              <a:solidFill>
                <a:srgbClr val="FB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9">
                <a:extLst>
                  <a:ext uri="{FF2B5EF4-FFF2-40B4-BE49-F238E27FC236}">
                    <a16:creationId xmlns:a16="http://schemas.microsoft.com/office/drawing/2014/main" id="{86E7C2DF-A069-F22A-53D8-47DF7E844351}"/>
                  </a:ext>
                </a:extLst>
              </p:cNvPr>
              <p:cNvSpPr/>
              <p:nvPr/>
            </p:nvSpPr>
            <p:spPr>
              <a:xfrm>
                <a:off x="8456424" y="4041307"/>
                <a:ext cx="382772" cy="1200286"/>
              </a:xfrm>
              <a:prstGeom prst="rect">
                <a:avLst/>
              </a:prstGeom>
              <a:solidFill>
                <a:srgbClr val="FB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sp>
        <p:nvSpPr>
          <p:cNvPr id="2" name="Título 1">
            <a:extLst>
              <a:ext uri="{FF2B5EF4-FFF2-40B4-BE49-F238E27FC236}">
                <a16:creationId xmlns:a16="http://schemas.microsoft.com/office/drawing/2014/main" id="{24507F8B-019E-1E15-84D6-F26FB0239FAF}"/>
              </a:ext>
            </a:extLst>
          </p:cNvPr>
          <p:cNvSpPr>
            <a:spLocks noGrp="1"/>
          </p:cNvSpPr>
          <p:nvPr>
            <p:ph type="title"/>
          </p:nvPr>
        </p:nvSpPr>
        <p:spPr>
          <a:xfrm>
            <a:off x="258535" y="556443"/>
            <a:ext cx="8278091" cy="2082511"/>
          </a:xfrm>
        </p:spPr>
        <p:txBody>
          <a:bodyPr>
            <a:normAutofit/>
          </a:bodyPr>
          <a:lstStyle/>
          <a:p>
            <a:r>
              <a:rPr lang="es-ES" sz="6600" b="1" i="0" u="none" strike="noStrike" dirty="0">
                <a:solidFill>
                  <a:srgbClr val="FFFFFF"/>
                </a:solidFill>
                <a:effectLst/>
                <a:latin typeface="Raleway SemiBold" pitchFamily="2" charset="0"/>
              </a:rPr>
              <a:t>¿Cuál es el </a:t>
            </a:r>
            <a:r>
              <a:rPr lang="es-ES" sz="6600" b="1" i="0" u="none" strike="noStrike" dirty="0">
                <a:solidFill>
                  <a:srgbClr val="FB8C00"/>
                </a:solidFill>
                <a:effectLst/>
                <a:latin typeface="Raleway SemiBold" pitchFamily="2" charset="0"/>
              </a:rPr>
              <a:t>objetivo de Nexus?</a:t>
            </a:r>
            <a:endParaRPr lang="es-AR" sz="16600" dirty="0">
              <a:latin typeface="Raleway SemiBold" pitchFamily="2" charset="0"/>
            </a:endParaRPr>
          </a:p>
        </p:txBody>
      </p:sp>
      <p:sp>
        <p:nvSpPr>
          <p:cNvPr id="4" name="CuadroTexto 3">
            <a:extLst>
              <a:ext uri="{FF2B5EF4-FFF2-40B4-BE49-F238E27FC236}">
                <a16:creationId xmlns:a16="http://schemas.microsoft.com/office/drawing/2014/main" id="{5FC3B832-9806-5958-191D-84B550ADF0B3}"/>
              </a:ext>
            </a:extLst>
          </p:cNvPr>
          <p:cNvSpPr txBox="1"/>
          <p:nvPr/>
        </p:nvSpPr>
        <p:spPr>
          <a:xfrm>
            <a:off x="9022755" y="1766918"/>
            <a:ext cx="2934511" cy="923330"/>
          </a:xfrm>
          <a:prstGeom prst="rect">
            <a:avLst/>
          </a:prstGeom>
          <a:noFill/>
        </p:spPr>
        <p:txBody>
          <a:bodyPr wrap="square" rtlCol="0">
            <a:spAutoFit/>
          </a:bodyPr>
          <a:lstStyle/>
          <a:p>
            <a:r>
              <a:rPr lang="es-ES" sz="5400" dirty="0">
                <a:ln w="19050">
                  <a:solidFill>
                    <a:schemeClr val="tx1"/>
                  </a:solidFill>
                </a:ln>
                <a:solidFill>
                  <a:schemeClr val="bg1"/>
                </a:solidFill>
                <a:latin typeface="Aachen" pitchFamily="50" charset="0"/>
              </a:rPr>
              <a:t>SCRUM</a:t>
            </a:r>
            <a:endParaRPr lang="es-AR" sz="5400" dirty="0">
              <a:ln w="19050">
                <a:solidFill>
                  <a:schemeClr val="tx1"/>
                </a:solidFill>
              </a:ln>
              <a:solidFill>
                <a:schemeClr val="bg1"/>
              </a:solidFill>
              <a:latin typeface="Aachen" pitchFamily="50" charset="0"/>
            </a:endParaRPr>
          </a:p>
        </p:txBody>
      </p:sp>
      <p:pic>
        <p:nvPicPr>
          <p:cNvPr id="16" name="Imagen 15">
            <a:extLst>
              <a:ext uri="{FF2B5EF4-FFF2-40B4-BE49-F238E27FC236}">
                <a16:creationId xmlns:a16="http://schemas.microsoft.com/office/drawing/2014/main" id="{0B90A4DC-8D89-73E3-C4D3-B754DB8B4C0B}"/>
              </a:ext>
            </a:extLst>
          </p:cNvPr>
          <p:cNvPicPr>
            <a:picLocks noChangeAspect="1"/>
          </p:cNvPicPr>
          <p:nvPr/>
        </p:nvPicPr>
        <p:blipFill>
          <a:blip r:embed="rId3"/>
          <a:stretch>
            <a:fillRect/>
          </a:stretch>
        </p:blipFill>
        <p:spPr>
          <a:xfrm>
            <a:off x="8730879" y="3775372"/>
            <a:ext cx="2711600" cy="2711600"/>
          </a:xfrm>
          <a:prstGeom prst="rect">
            <a:avLst/>
          </a:prstGeom>
        </p:spPr>
      </p:pic>
      <p:pic>
        <p:nvPicPr>
          <p:cNvPr id="17" name="Imagen 16">
            <a:extLst>
              <a:ext uri="{FF2B5EF4-FFF2-40B4-BE49-F238E27FC236}">
                <a16:creationId xmlns:a16="http://schemas.microsoft.com/office/drawing/2014/main" id="{041AB861-EE33-4954-402B-90845A7F58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flipH="1">
            <a:off x="1718754" y="3671559"/>
            <a:ext cx="3271402" cy="3091749"/>
          </a:xfrm>
          <a:prstGeom prst="rect">
            <a:avLst/>
          </a:prstGeom>
        </p:spPr>
      </p:pic>
      <p:grpSp>
        <p:nvGrpSpPr>
          <p:cNvPr id="18" name="Grupo 17">
            <a:extLst>
              <a:ext uri="{FF2B5EF4-FFF2-40B4-BE49-F238E27FC236}">
                <a16:creationId xmlns:a16="http://schemas.microsoft.com/office/drawing/2014/main" id="{F6BAE916-B91A-262B-1B4A-442113E182F4}"/>
              </a:ext>
            </a:extLst>
          </p:cNvPr>
          <p:cNvGrpSpPr/>
          <p:nvPr/>
        </p:nvGrpSpPr>
        <p:grpSpPr>
          <a:xfrm>
            <a:off x="234519" y="4150832"/>
            <a:ext cx="1860697" cy="1833484"/>
            <a:chOff x="956931" y="2458562"/>
            <a:chExt cx="1860697" cy="1833484"/>
          </a:xfrm>
        </p:grpSpPr>
        <p:sp>
          <p:nvSpPr>
            <p:cNvPr id="19" name="Elipse 18">
              <a:extLst>
                <a:ext uri="{FF2B5EF4-FFF2-40B4-BE49-F238E27FC236}">
                  <a16:creationId xmlns:a16="http://schemas.microsoft.com/office/drawing/2014/main" id="{BFBA3B10-5BBF-C9CC-DD6C-2F2CA84B7A52}"/>
                </a:ext>
              </a:extLst>
            </p:cNvPr>
            <p:cNvSpPr/>
            <p:nvPr/>
          </p:nvSpPr>
          <p:spPr>
            <a:xfrm>
              <a:off x="956931" y="2458562"/>
              <a:ext cx="1860697" cy="183348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pic>
          <p:nvPicPr>
            <p:cNvPr id="20" name="Imagen 19">
              <a:extLst>
                <a:ext uri="{FF2B5EF4-FFF2-40B4-BE49-F238E27FC236}">
                  <a16:creationId xmlns:a16="http://schemas.microsoft.com/office/drawing/2014/main" id="{EF0720F2-67D2-23C9-5F3D-D53B01BBE208}"/>
                </a:ext>
              </a:extLst>
            </p:cNvPr>
            <p:cNvPicPr>
              <a:picLocks noChangeAspect="1"/>
            </p:cNvPicPr>
            <p:nvPr/>
          </p:nvPicPr>
          <p:blipFill>
            <a:blip r:embed="rId6"/>
            <a:stretch>
              <a:fillRect/>
            </a:stretch>
          </p:blipFill>
          <p:spPr>
            <a:xfrm>
              <a:off x="1158062" y="2522360"/>
              <a:ext cx="1415902" cy="1572351"/>
            </a:xfrm>
            <a:prstGeom prst="rect">
              <a:avLst/>
            </a:prstGeom>
          </p:spPr>
        </p:pic>
      </p:grpSp>
      <p:grpSp>
        <p:nvGrpSpPr>
          <p:cNvPr id="21" name="Grupo 20">
            <a:extLst>
              <a:ext uri="{FF2B5EF4-FFF2-40B4-BE49-F238E27FC236}">
                <a16:creationId xmlns:a16="http://schemas.microsoft.com/office/drawing/2014/main" id="{2101DEF2-3A16-42F1-80EF-5EC90A6C8EC3}"/>
              </a:ext>
            </a:extLst>
          </p:cNvPr>
          <p:cNvGrpSpPr/>
          <p:nvPr/>
        </p:nvGrpSpPr>
        <p:grpSpPr>
          <a:xfrm>
            <a:off x="5976101" y="3278700"/>
            <a:ext cx="1530485" cy="1506170"/>
            <a:chOff x="956931" y="2458562"/>
            <a:chExt cx="1860697" cy="1833484"/>
          </a:xfrm>
        </p:grpSpPr>
        <p:sp>
          <p:nvSpPr>
            <p:cNvPr id="22" name="Elipse 21">
              <a:extLst>
                <a:ext uri="{FF2B5EF4-FFF2-40B4-BE49-F238E27FC236}">
                  <a16:creationId xmlns:a16="http://schemas.microsoft.com/office/drawing/2014/main" id="{ADBF9A0A-36E0-F3D1-FBC8-D8473F1E2980}"/>
                </a:ext>
              </a:extLst>
            </p:cNvPr>
            <p:cNvSpPr/>
            <p:nvPr/>
          </p:nvSpPr>
          <p:spPr>
            <a:xfrm>
              <a:off x="956931" y="2458562"/>
              <a:ext cx="1860697" cy="183348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pic>
          <p:nvPicPr>
            <p:cNvPr id="23" name="Imagen 22">
              <a:extLst>
                <a:ext uri="{FF2B5EF4-FFF2-40B4-BE49-F238E27FC236}">
                  <a16:creationId xmlns:a16="http://schemas.microsoft.com/office/drawing/2014/main" id="{18DB6248-E749-B132-A369-1F5C7DCE8078}"/>
                </a:ext>
              </a:extLst>
            </p:cNvPr>
            <p:cNvPicPr>
              <a:picLocks noChangeAspect="1"/>
            </p:cNvPicPr>
            <p:nvPr/>
          </p:nvPicPr>
          <p:blipFill>
            <a:blip r:embed="rId6"/>
            <a:stretch>
              <a:fillRect/>
            </a:stretch>
          </p:blipFill>
          <p:spPr>
            <a:xfrm>
              <a:off x="1158062" y="2522360"/>
              <a:ext cx="1415902" cy="1572351"/>
            </a:xfrm>
            <a:prstGeom prst="rect">
              <a:avLst/>
            </a:prstGeom>
          </p:spPr>
        </p:pic>
      </p:grpSp>
      <p:grpSp>
        <p:nvGrpSpPr>
          <p:cNvPr id="24" name="Grupo 23">
            <a:extLst>
              <a:ext uri="{FF2B5EF4-FFF2-40B4-BE49-F238E27FC236}">
                <a16:creationId xmlns:a16="http://schemas.microsoft.com/office/drawing/2014/main" id="{27DB68DD-59BF-60A3-8197-B2C68BC1FAD5}"/>
              </a:ext>
            </a:extLst>
          </p:cNvPr>
          <p:cNvGrpSpPr/>
          <p:nvPr/>
        </p:nvGrpSpPr>
        <p:grpSpPr>
          <a:xfrm>
            <a:off x="7160333" y="3787108"/>
            <a:ext cx="1530485" cy="1506170"/>
            <a:chOff x="956931" y="2458562"/>
            <a:chExt cx="1860697" cy="1833484"/>
          </a:xfrm>
        </p:grpSpPr>
        <p:sp>
          <p:nvSpPr>
            <p:cNvPr id="25" name="Elipse 24">
              <a:extLst>
                <a:ext uri="{FF2B5EF4-FFF2-40B4-BE49-F238E27FC236}">
                  <a16:creationId xmlns:a16="http://schemas.microsoft.com/office/drawing/2014/main" id="{4F2E515A-5B92-39D4-C0D0-B5923A50FE41}"/>
                </a:ext>
              </a:extLst>
            </p:cNvPr>
            <p:cNvSpPr/>
            <p:nvPr/>
          </p:nvSpPr>
          <p:spPr>
            <a:xfrm>
              <a:off x="956931" y="2458562"/>
              <a:ext cx="1860697" cy="183348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pic>
          <p:nvPicPr>
            <p:cNvPr id="26" name="Imagen 25">
              <a:extLst>
                <a:ext uri="{FF2B5EF4-FFF2-40B4-BE49-F238E27FC236}">
                  <a16:creationId xmlns:a16="http://schemas.microsoft.com/office/drawing/2014/main" id="{A1A8C672-4F93-D138-3053-524C8E6E1DFD}"/>
                </a:ext>
              </a:extLst>
            </p:cNvPr>
            <p:cNvPicPr>
              <a:picLocks noChangeAspect="1"/>
            </p:cNvPicPr>
            <p:nvPr/>
          </p:nvPicPr>
          <p:blipFill>
            <a:blip r:embed="rId6"/>
            <a:stretch>
              <a:fillRect/>
            </a:stretch>
          </p:blipFill>
          <p:spPr>
            <a:xfrm>
              <a:off x="1158062" y="2522360"/>
              <a:ext cx="1415902" cy="1572351"/>
            </a:xfrm>
            <a:prstGeom prst="rect">
              <a:avLst/>
            </a:prstGeom>
          </p:spPr>
        </p:pic>
      </p:grpSp>
      <p:grpSp>
        <p:nvGrpSpPr>
          <p:cNvPr id="27" name="Grupo 26">
            <a:extLst>
              <a:ext uri="{FF2B5EF4-FFF2-40B4-BE49-F238E27FC236}">
                <a16:creationId xmlns:a16="http://schemas.microsoft.com/office/drawing/2014/main" id="{58A0909C-7721-6AAA-6137-45BC58CC3245}"/>
              </a:ext>
            </a:extLst>
          </p:cNvPr>
          <p:cNvGrpSpPr/>
          <p:nvPr/>
        </p:nvGrpSpPr>
        <p:grpSpPr>
          <a:xfrm>
            <a:off x="5644708" y="4784870"/>
            <a:ext cx="1530485" cy="1506170"/>
            <a:chOff x="956931" y="2458562"/>
            <a:chExt cx="1860697" cy="1833484"/>
          </a:xfrm>
        </p:grpSpPr>
        <p:sp>
          <p:nvSpPr>
            <p:cNvPr id="28" name="Elipse 27">
              <a:extLst>
                <a:ext uri="{FF2B5EF4-FFF2-40B4-BE49-F238E27FC236}">
                  <a16:creationId xmlns:a16="http://schemas.microsoft.com/office/drawing/2014/main" id="{01668676-408B-697B-60B2-5B180B57CABE}"/>
                </a:ext>
              </a:extLst>
            </p:cNvPr>
            <p:cNvSpPr/>
            <p:nvPr/>
          </p:nvSpPr>
          <p:spPr>
            <a:xfrm>
              <a:off x="956931" y="2458562"/>
              <a:ext cx="1860697" cy="183348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pic>
          <p:nvPicPr>
            <p:cNvPr id="29" name="Imagen 28">
              <a:extLst>
                <a:ext uri="{FF2B5EF4-FFF2-40B4-BE49-F238E27FC236}">
                  <a16:creationId xmlns:a16="http://schemas.microsoft.com/office/drawing/2014/main" id="{0B6A97E9-EEBD-4C9E-6967-243853281610}"/>
                </a:ext>
              </a:extLst>
            </p:cNvPr>
            <p:cNvPicPr>
              <a:picLocks noChangeAspect="1"/>
            </p:cNvPicPr>
            <p:nvPr/>
          </p:nvPicPr>
          <p:blipFill>
            <a:blip r:embed="rId6"/>
            <a:stretch>
              <a:fillRect/>
            </a:stretch>
          </p:blipFill>
          <p:spPr>
            <a:xfrm>
              <a:off x="1158062" y="2522360"/>
              <a:ext cx="1415902" cy="1572351"/>
            </a:xfrm>
            <a:prstGeom prst="rect">
              <a:avLst/>
            </a:prstGeom>
          </p:spPr>
        </p:pic>
      </p:grpSp>
      <p:grpSp>
        <p:nvGrpSpPr>
          <p:cNvPr id="30" name="Grupo 29">
            <a:extLst>
              <a:ext uri="{FF2B5EF4-FFF2-40B4-BE49-F238E27FC236}">
                <a16:creationId xmlns:a16="http://schemas.microsoft.com/office/drawing/2014/main" id="{8EAB7E9C-B4D4-409B-ECD8-16D817C66442}"/>
              </a:ext>
            </a:extLst>
          </p:cNvPr>
          <p:cNvGrpSpPr/>
          <p:nvPr/>
        </p:nvGrpSpPr>
        <p:grpSpPr>
          <a:xfrm>
            <a:off x="6728276" y="5217434"/>
            <a:ext cx="1530485" cy="1506170"/>
            <a:chOff x="956931" y="2458562"/>
            <a:chExt cx="1860697" cy="1833484"/>
          </a:xfrm>
        </p:grpSpPr>
        <p:sp>
          <p:nvSpPr>
            <p:cNvPr id="31" name="Elipse 30">
              <a:extLst>
                <a:ext uri="{FF2B5EF4-FFF2-40B4-BE49-F238E27FC236}">
                  <a16:creationId xmlns:a16="http://schemas.microsoft.com/office/drawing/2014/main" id="{2ED142D6-C4D0-950E-DF41-1749DF69F8B6}"/>
                </a:ext>
              </a:extLst>
            </p:cNvPr>
            <p:cNvSpPr/>
            <p:nvPr/>
          </p:nvSpPr>
          <p:spPr>
            <a:xfrm>
              <a:off x="956931" y="2458562"/>
              <a:ext cx="1860697" cy="1833484"/>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AR"/>
            </a:p>
          </p:txBody>
        </p:sp>
        <p:pic>
          <p:nvPicPr>
            <p:cNvPr id="32" name="Imagen 31">
              <a:extLst>
                <a:ext uri="{FF2B5EF4-FFF2-40B4-BE49-F238E27FC236}">
                  <a16:creationId xmlns:a16="http://schemas.microsoft.com/office/drawing/2014/main" id="{98CBC95E-30C0-5C3B-5D7B-C13B09CB9058}"/>
                </a:ext>
              </a:extLst>
            </p:cNvPr>
            <p:cNvPicPr>
              <a:picLocks noChangeAspect="1"/>
            </p:cNvPicPr>
            <p:nvPr/>
          </p:nvPicPr>
          <p:blipFill>
            <a:blip r:embed="rId6"/>
            <a:stretch>
              <a:fillRect/>
            </a:stretch>
          </p:blipFill>
          <p:spPr>
            <a:xfrm>
              <a:off x="1158062" y="2522360"/>
              <a:ext cx="1415902" cy="1572351"/>
            </a:xfrm>
            <a:prstGeom prst="rect">
              <a:avLst/>
            </a:prstGeom>
          </p:spPr>
        </p:pic>
      </p:grpSp>
      <p:pic>
        <p:nvPicPr>
          <p:cNvPr id="45" name="Imagen 44">
            <a:extLst>
              <a:ext uri="{FF2B5EF4-FFF2-40B4-BE49-F238E27FC236}">
                <a16:creationId xmlns:a16="http://schemas.microsoft.com/office/drawing/2014/main" id="{2239A6A0-9952-31CF-6EB2-164DB4EB77C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369758" y="3237634"/>
            <a:ext cx="2434726" cy="1302559"/>
          </a:xfrm>
          <a:prstGeom prst="rect">
            <a:avLst/>
          </a:prstGeom>
        </p:spPr>
      </p:pic>
      <p:pic>
        <p:nvPicPr>
          <p:cNvPr id="47" name="Imagen 46">
            <a:extLst>
              <a:ext uri="{FF2B5EF4-FFF2-40B4-BE49-F238E27FC236}">
                <a16:creationId xmlns:a16="http://schemas.microsoft.com/office/drawing/2014/main" id="{1BABD1B6-AD43-CF66-54A2-161BFF5CC0B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8258761" y="3035596"/>
            <a:ext cx="2434726" cy="1302559"/>
          </a:xfrm>
          <a:prstGeom prst="rect">
            <a:avLst/>
          </a:prstGeom>
        </p:spPr>
      </p:pic>
      <p:sp>
        <p:nvSpPr>
          <p:cNvPr id="46" name="Diagrama de flujo: cinta perforada 45">
            <a:extLst>
              <a:ext uri="{FF2B5EF4-FFF2-40B4-BE49-F238E27FC236}">
                <a16:creationId xmlns:a16="http://schemas.microsoft.com/office/drawing/2014/main" id="{C5004E99-25AA-EC6B-AADA-542F067732B5}"/>
              </a:ext>
            </a:extLst>
          </p:cNvPr>
          <p:cNvSpPr/>
          <p:nvPr/>
        </p:nvSpPr>
        <p:spPr>
          <a:xfrm>
            <a:off x="10304269" y="5667269"/>
            <a:ext cx="1654843" cy="923330"/>
          </a:xfrm>
          <a:prstGeom prst="flowChartPunchedTape">
            <a:avLst/>
          </a:prstGeom>
          <a:gradFill flip="none" rotWithShape="1">
            <a:gsLst>
              <a:gs pos="18000">
                <a:schemeClr val="accent4">
                  <a:lumMod val="67000"/>
                </a:schemeClr>
              </a:gs>
              <a:gs pos="60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a:ln w="0"/>
                <a:solidFill>
                  <a:srgbClr val="211915"/>
                </a:solidFill>
                <a:effectLst>
                  <a:outerShdw blurRad="38100" dist="19050" dir="2700000" algn="tl" rotWithShape="0">
                    <a:schemeClr val="dk1">
                      <a:alpha val="40000"/>
                    </a:schemeClr>
                  </a:outerShdw>
                </a:effectLst>
                <a:latin typeface="Aachen" pitchFamily="50" charset="0"/>
              </a:rPr>
              <a:t>MAYOR VALOR</a:t>
            </a:r>
            <a:endParaRPr lang="es-AR" dirty="0">
              <a:solidFill>
                <a:srgbClr val="211915"/>
              </a:solidFill>
              <a:latin typeface="Aachen" pitchFamily="50" charset="0"/>
            </a:endParaRPr>
          </a:p>
        </p:txBody>
      </p:sp>
    </p:spTree>
    <p:extLst>
      <p:ext uri="{BB962C8B-B14F-4D97-AF65-F5344CB8AC3E}">
        <p14:creationId xmlns:p14="http://schemas.microsoft.com/office/powerpoint/2010/main" val="56706809"/>
      </p:ext>
    </p:extLst>
  </p:cSld>
  <p:clrMapOvr>
    <a:masterClrMapping/>
  </p:clrMapOvr>
  <mc:AlternateContent xmlns:mc="http://schemas.openxmlformats.org/markup-compatibility/2006" xmlns:p14="http://schemas.microsoft.com/office/powerpoint/2010/main">
    <mc:Choice Requires="p14">
      <p:transition spd="slow" p14:dur="2000" advClick="0" advTm="18000">
        <p:blinds dir="vert"/>
      </p:transition>
    </mc:Choice>
    <mc:Fallback xmlns="">
      <p:transition spd="slow" advClick="0" advTm="18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0" presetClass="entr" presetSubtype="0" fill="hold" grpId="0" nodeType="afterEffect">
                                  <p:stCondLst>
                                    <p:cond delay="9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800"/>
                                        <p:tgtEl>
                                          <p:spTgt spid="4"/>
                                        </p:tgtEl>
                                      </p:cBhvr>
                                    </p:animEffect>
                                  </p:childTnLst>
                                </p:cTn>
                              </p:par>
                            </p:childTnLst>
                          </p:cTn>
                        </p:par>
                        <p:par>
                          <p:cTn id="14" fill="hold">
                            <p:stCondLst>
                              <p:cond delay="27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800"/>
                                        <p:tgtEl>
                                          <p:spTgt spid="14"/>
                                        </p:tgtEl>
                                      </p:cBhvr>
                                    </p:animEffect>
                                  </p:childTnLst>
                                </p:cTn>
                              </p:par>
                            </p:childTnLst>
                          </p:cTn>
                        </p:par>
                        <p:par>
                          <p:cTn id="18" fill="hold">
                            <p:stCondLst>
                              <p:cond delay="3500"/>
                            </p:stCondLst>
                            <p:childTnLst>
                              <p:par>
                                <p:cTn id="19" presetID="53" presetClass="entr" presetSubtype="16" fill="hold" nodeType="afterEffect">
                                  <p:stCondLst>
                                    <p:cond delay="14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par>
                          <p:cTn id="24" fill="hold">
                            <p:stCondLst>
                              <p:cond delay="5400"/>
                            </p:stCondLst>
                            <p:childTnLst>
                              <p:par>
                                <p:cTn id="25" presetID="22" presetClass="entr" presetSubtype="8" fill="hold" nodeType="after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900"/>
                                        <p:tgtEl>
                                          <p:spTgt spid="45"/>
                                        </p:tgtEl>
                                      </p:cBhvr>
                                    </p:animEffect>
                                  </p:childTnLst>
                                </p:cTn>
                              </p:par>
                            </p:childTnLst>
                          </p:cTn>
                        </p:par>
                        <p:par>
                          <p:cTn id="28" fill="hold">
                            <p:stCondLst>
                              <p:cond delay="6500"/>
                            </p:stCondLst>
                            <p:childTnLst>
                              <p:par>
                                <p:cTn id="29" presetID="1"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6500"/>
                            </p:stCondLst>
                            <p:childTnLst>
                              <p:par>
                                <p:cTn id="32" presetID="53" presetClass="entr" presetSubtype="16" fill="hold" nodeType="afterEffect">
                                  <p:stCondLst>
                                    <p:cond delay="23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9300"/>
                            </p:stCondLst>
                            <p:childTnLst>
                              <p:par>
                                <p:cTn id="38" presetID="53" presetClass="entr" presetSubtype="16"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par>
                          <p:cTn id="43" fill="hold">
                            <p:stCondLst>
                              <p:cond delay="9800"/>
                            </p:stCondLst>
                            <p:childTnLst>
                              <p:par>
                                <p:cTn id="44" presetID="53" presetClass="entr" presetSubtype="16"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par>
                          <p:cTn id="49" fill="hold">
                            <p:stCondLst>
                              <p:cond delay="10300"/>
                            </p:stCondLst>
                            <p:childTnLst>
                              <p:par>
                                <p:cTn id="50" presetID="53" presetClass="entr" presetSubtype="16"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childTnLst>
                          </p:cTn>
                        </p:par>
                        <p:par>
                          <p:cTn id="55" fill="hold">
                            <p:stCondLst>
                              <p:cond delay="10800"/>
                            </p:stCondLst>
                            <p:childTnLst>
                              <p:par>
                                <p:cTn id="56" presetID="22" presetClass="entr" presetSubtype="8"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1000"/>
                                        <p:tgtEl>
                                          <p:spTgt spid="47"/>
                                        </p:tgtEl>
                                      </p:cBhvr>
                                    </p:animEffect>
                                  </p:childTnLst>
                                </p:cTn>
                              </p:par>
                            </p:childTnLst>
                          </p:cTn>
                        </p:par>
                        <p:par>
                          <p:cTn id="59" fill="hold">
                            <p:stCondLst>
                              <p:cond delay="11800"/>
                            </p:stCondLst>
                            <p:childTnLst>
                              <p:par>
                                <p:cTn id="60" presetID="1" presetClass="entr" presetSubtype="0"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par>
                          <p:cTn id="62" fill="hold">
                            <p:stCondLst>
                              <p:cond delay="11800"/>
                            </p:stCondLst>
                            <p:childTnLst>
                              <p:par>
                                <p:cTn id="63" presetID="16" presetClass="entr" presetSubtype="21" fill="hold" grpId="0" nodeType="afterEffect">
                                  <p:stCondLst>
                                    <p:cond delay="1300"/>
                                  </p:stCondLst>
                                  <p:childTnLst>
                                    <p:set>
                                      <p:cBhvr>
                                        <p:cTn id="64" dur="1" fill="hold">
                                          <p:stCondLst>
                                            <p:cond delay="0"/>
                                          </p:stCondLst>
                                        </p:cTn>
                                        <p:tgtEl>
                                          <p:spTgt spid="46"/>
                                        </p:tgtEl>
                                        <p:attrNameLst>
                                          <p:attrName>style.visibility</p:attrName>
                                        </p:attrNameLst>
                                      </p:cBhvr>
                                      <p:to>
                                        <p:strVal val="visible"/>
                                      </p:to>
                                    </p:set>
                                    <p:animEffect transition="in" filter="barn(inVertical)">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0DAC6-660E-9336-65AA-A2FA6E4E71AF}"/>
              </a:ext>
            </a:extLst>
          </p:cNvPr>
          <p:cNvSpPr>
            <a:spLocks noGrp="1"/>
          </p:cNvSpPr>
          <p:nvPr>
            <p:ph type="title"/>
          </p:nvPr>
        </p:nvSpPr>
        <p:spPr>
          <a:xfrm>
            <a:off x="838200" y="529653"/>
            <a:ext cx="10515600" cy="1325563"/>
          </a:xfrm>
        </p:spPr>
        <p:txBody>
          <a:bodyPr>
            <a:normAutofit/>
          </a:bodyPr>
          <a:lstStyle/>
          <a:p>
            <a:pPr algn="ctr"/>
            <a:r>
              <a:rPr lang="es-ES" sz="6000" dirty="0">
                <a:latin typeface="Raleway SemiBold" pitchFamily="2" charset="0"/>
              </a:rPr>
              <a:t>El marco de trabajo </a:t>
            </a:r>
            <a:r>
              <a:rPr lang="es-ES" sz="6000" dirty="0">
                <a:solidFill>
                  <a:schemeClr val="bg1"/>
                </a:solidFill>
                <a:latin typeface="Raleway SemiBold" pitchFamily="2" charset="0"/>
              </a:rPr>
              <a:t>Nexus</a:t>
            </a:r>
            <a:endParaRPr lang="es-AR" sz="6000" dirty="0">
              <a:solidFill>
                <a:schemeClr val="bg1"/>
              </a:solidFill>
              <a:latin typeface="Raleway SemiBold" pitchFamily="2" charset="0"/>
            </a:endParaRPr>
          </a:p>
        </p:txBody>
      </p:sp>
      <p:grpSp>
        <p:nvGrpSpPr>
          <p:cNvPr id="8" name="Grupo 7">
            <a:extLst>
              <a:ext uri="{FF2B5EF4-FFF2-40B4-BE49-F238E27FC236}">
                <a16:creationId xmlns:a16="http://schemas.microsoft.com/office/drawing/2014/main" id="{9078807F-68A2-B85F-BF9B-3E368EC2CF54}"/>
              </a:ext>
            </a:extLst>
          </p:cNvPr>
          <p:cNvGrpSpPr/>
          <p:nvPr/>
        </p:nvGrpSpPr>
        <p:grpSpPr>
          <a:xfrm>
            <a:off x="2666203" y="1996045"/>
            <a:ext cx="6859592" cy="4080247"/>
            <a:chOff x="2666203" y="1996045"/>
            <a:chExt cx="6859592" cy="4080247"/>
          </a:xfrm>
        </p:grpSpPr>
        <p:pic>
          <p:nvPicPr>
            <p:cNvPr id="2050" name="Picture 2">
              <a:extLst>
                <a:ext uri="{FF2B5EF4-FFF2-40B4-BE49-F238E27FC236}">
                  <a16:creationId xmlns:a16="http://schemas.microsoft.com/office/drawing/2014/main" id="{767248EB-51B1-C135-978E-1CD350B9A0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931" r="6925" b="20260"/>
            <a:stretch/>
          </p:blipFill>
          <p:spPr bwMode="auto">
            <a:xfrm>
              <a:off x="2666203" y="2461223"/>
              <a:ext cx="6859592" cy="361506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347EFA3-6BE8-91D8-D675-27A1231008D0}"/>
                </a:ext>
              </a:extLst>
            </p:cNvPr>
            <p:cNvSpPr txBox="1"/>
            <p:nvPr/>
          </p:nvSpPr>
          <p:spPr>
            <a:xfrm>
              <a:off x="3763925" y="3019122"/>
              <a:ext cx="5231219" cy="24879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3600" dirty="0">
                  <a:latin typeface="Raleway" pitchFamily="2" charset="0"/>
                </a:rPr>
                <a:t>Responsabilidades</a:t>
              </a:r>
            </a:p>
            <a:p>
              <a:pPr marL="285750" indent="-285750">
                <a:lnSpc>
                  <a:spcPct val="150000"/>
                </a:lnSpc>
                <a:buFont typeface="Arial" panose="020B0604020202020204" pitchFamily="34" charset="0"/>
                <a:buChar char="•"/>
              </a:pPr>
              <a:r>
                <a:rPr lang="es-ES" sz="3600" dirty="0">
                  <a:latin typeface="Raleway" pitchFamily="2" charset="0"/>
                </a:rPr>
                <a:t>Eventos</a:t>
              </a:r>
            </a:p>
            <a:p>
              <a:pPr marL="285750" indent="-285750">
                <a:lnSpc>
                  <a:spcPct val="150000"/>
                </a:lnSpc>
                <a:buFont typeface="Arial" panose="020B0604020202020204" pitchFamily="34" charset="0"/>
                <a:buChar char="•"/>
              </a:pPr>
              <a:r>
                <a:rPr lang="es-ES" sz="3600" dirty="0">
                  <a:latin typeface="Raleway" pitchFamily="2" charset="0"/>
                </a:rPr>
                <a:t>Artefactos</a:t>
              </a:r>
              <a:endParaRPr lang="es-AR" sz="3600" dirty="0">
                <a:latin typeface="Raleway" pitchFamily="2" charset="0"/>
              </a:endParaRPr>
            </a:p>
          </p:txBody>
        </p:sp>
        <p:pic>
          <p:nvPicPr>
            <p:cNvPr id="2052" name="Picture 4" descr="Trozo de cinta adhesiva que pega una nota a la diapositiva">
              <a:extLst>
                <a:ext uri="{FF2B5EF4-FFF2-40B4-BE49-F238E27FC236}">
                  <a16:creationId xmlns:a16="http://schemas.microsoft.com/office/drawing/2014/main" id="{BA00DBA9-117A-8990-C94A-B1AE90428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984" y="1996045"/>
              <a:ext cx="2484031" cy="93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n 2">
            <a:extLst>
              <a:ext uri="{FF2B5EF4-FFF2-40B4-BE49-F238E27FC236}">
                <a16:creationId xmlns:a16="http://schemas.microsoft.com/office/drawing/2014/main" id="{B17B3AF7-2ECE-6F1D-985A-F5C05ABE3E3D}"/>
              </a:ext>
            </a:extLst>
          </p:cNvPr>
          <p:cNvPicPr>
            <a:picLocks noChangeAspect="1"/>
          </p:cNvPicPr>
          <p:nvPr/>
        </p:nvPicPr>
        <p:blipFill>
          <a:blip r:embed="rId5"/>
          <a:stretch>
            <a:fillRect/>
          </a:stretch>
        </p:blipFill>
        <p:spPr>
          <a:xfrm>
            <a:off x="8710022" y="2240183"/>
            <a:ext cx="2377633" cy="2377633"/>
          </a:xfrm>
          <a:prstGeom prst="rect">
            <a:avLst/>
          </a:prstGeom>
        </p:spPr>
      </p:pic>
      <p:pic>
        <p:nvPicPr>
          <p:cNvPr id="7" name="Imagen 6">
            <a:extLst>
              <a:ext uri="{FF2B5EF4-FFF2-40B4-BE49-F238E27FC236}">
                <a16:creationId xmlns:a16="http://schemas.microsoft.com/office/drawing/2014/main" id="{5E87E8E2-EA59-0E05-FA54-D45D8E0767C5}"/>
              </a:ext>
            </a:extLst>
          </p:cNvPr>
          <p:cNvPicPr>
            <a:picLocks noChangeAspect="1"/>
          </p:cNvPicPr>
          <p:nvPr/>
        </p:nvPicPr>
        <p:blipFill>
          <a:blip r:embed="rId6"/>
          <a:stretch>
            <a:fillRect/>
          </a:stretch>
        </p:blipFill>
        <p:spPr>
          <a:xfrm>
            <a:off x="838200" y="3642257"/>
            <a:ext cx="2573508" cy="1360528"/>
          </a:xfrm>
          <a:prstGeom prst="rect">
            <a:avLst/>
          </a:prstGeom>
        </p:spPr>
      </p:pic>
      <p:grpSp>
        <p:nvGrpSpPr>
          <p:cNvPr id="11" name="Grupo 10">
            <a:extLst>
              <a:ext uri="{FF2B5EF4-FFF2-40B4-BE49-F238E27FC236}">
                <a16:creationId xmlns:a16="http://schemas.microsoft.com/office/drawing/2014/main" id="{B7D25C15-1899-50D7-34DD-B7FFFB98A8A5}"/>
              </a:ext>
            </a:extLst>
          </p:cNvPr>
          <p:cNvGrpSpPr/>
          <p:nvPr/>
        </p:nvGrpSpPr>
        <p:grpSpPr>
          <a:xfrm>
            <a:off x="7031695" y="5002783"/>
            <a:ext cx="1678327" cy="1814984"/>
            <a:chOff x="9978252" y="2818254"/>
            <a:chExt cx="2016507" cy="2439917"/>
          </a:xfrm>
        </p:grpSpPr>
        <p:pic>
          <p:nvPicPr>
            <p:cNvPr id="12" name="Imagen 11">
              <a:extLst>
                <a:ext uri="{FF2B5EF4-FFF2-40B4-BE49-F238E27FC236}">
                  <a16:creationId xmlns:a16="http://schemas.microsoft.com/office/drawing/2014/main" id="{E8D943DF-1692-97A8-DCBC-86A716E3EDF3}"/>
                </a:ext>
              </a:extLst>
            </p:cNvPr>
            <p:cNvPicPr>
              <a:picLocks noChangeAspect="1"/>
            </p:cNvPicPr>
            <p:nvPr/>
          </p:nvPicPr>
          <p:blipFill rotWithShape="1">
            <a:blip r:embed="rId7"/>
            <a:srcRect l="13914" t="13954" r="54928" b="4806"/>
            <a:stretch/>
          </p:blipFill>
          <p:spPr>
            <a:xfrm>
              <a:off x="10376440" y="2818254"/>
              <a:ext cx="1178886" cy="2048371"/>
            </a:xfrm>
            <a:prstGeom prst="rect">
              <a:avLst/>
            </a:prstGeom>
          </p:spPr>
        </p:pic>
        <p:sp>
          <p:nvSpPr>
            <p:cNvPr id="13" name="CuadroTexto 12">
              <a:extLst>
                <a:ext uri="{FF2B5EF4-FFF2-40B4-BE49-F238E27FC236}">
                  <a16:creationId xmlns:a16="http://schemas.microsoft.com/office/drawing/2014/main" id="{4F0D2E7A-73FA-46C6-7BAC-BF5F227F405D}"/>
                </a:ext>
              </a:extLst>
            </p:cNvPr>
            <p:cNvSpPr txBox="1"/>
            <p:nvPr/>
          </p:nvSpPr>
          <p:spPr>
            <a:xfrm>
              <a:off x="9978252" y="4844421"/>
              <a:ext cx="2016507" cy="413750"/>
            </a:xfrm>
            <a:prstGeom prst="rect">
              <a:avLst/>
            </a:prstGeom>
            <a:noFill/>
          </p:spPr>
          <p:txBody>
            <a:bodyPr wrap="square" rtlCol="0">
              <a:spAutoFit/>
            </a:bodyPr>
            <a:lstStyle/>
            <a:p>
              <a:r>
                <a:rPr lang="es-ES" sz="1400" dirty="0"/>
                <a:t>PRODUCT BACKLOG</a:t>
              </a:r>
              <a:endParaRPr lang="es-AR" sz="1400" dirty="0"/>
            </a:p>
          </p:txBody>
        </p:sp>
      </p:grpSp>
    </p:spTree>
    <p:extLst>
      <p:ext uri="{BB962C8B-B14F-4D97-AF65-F5344CB8AC3E}">
        <p14:creationId xmlns:p14="http://schemas.microsoft.com/office/powerpoint/2010/main" val="1378994595"/>
      </p:ext>
    </p:extLst>
  </p:cSld>
  <p:clrMapOvr>
    <a:masterClrMapping/>
  </p:clrMapOvr>
  <p:transition spd="slow" advClick="0" advTm="19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300"/>
                                        <p:tgtEl>
                                          <p:spTgt spid="2"/>
                                        </p:tgtEl>
                                      </p:cBhvr>
                                    </p:animEffect>
                                  </p:childTnLst>
                                </p:cTn>
                              </p:par>
                            </p:childTnLst>
                          </p:cTn>
                        </p:par>
                        <p:par>
                          <p:cTn id="8" fill="hold">
                            <p:stCondLst>
                              <p:cond delay="1300"/>
                            </p:stCondLst>
                            <p:childTnLst>
                              <p:par>
                                <p:cTn id="9" presetID="22" presetClass="entr" presetSubtype="1" fill="hold" nodeType="afterEffect">
                                  <p:stCondLst>
                                    <p:cond delay="90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600"/>
                                        <p:tgtEl>
                                          <p:spTgt spid="8"/>
                                        </p:tgtEl>
                                      </p:cBhvr>
                                    </p:animEffect>
                                  </p:childTnLst>
                                </p:cTn>
                              </p:par>
                            </p:childTnLst>
                          </p:cTn>
                        </p:par>
                        <p:par>
                          <p:cTn id="12" fill="hold">
                            <p:stCondLst>
                              <p:cond delay="3800"/>
                            </p:stCondLst>
                            <p:childTnLst>
                              <p:par>
                                <p:cTn id="13" presetID="16" presetClass="entr" presetSubtype="21" fill="hold" nodeType="afterEffect">
                                  <p:stCondLst>
                                    <p:cond delay="220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1400"/>
                                        <p:tgtEl>
                                          <p:spTgt spid="3"/>
                                        </p:tgtEl>
                                      </p:cBhvr>
                                    </p:animEffect>
                                  </p:childTnLst>
                                </p:cTn>
                              </p:par>
                            </p:childTnLst>
                          </p:cTn>
                        </p:par>
                        <p:par>
                          <p:cTn id="16" fill="hold">
                            <p:stCondLst>
                              <p:cond delay="7400"/>
                            </p:stCondLst>
                            <p:childTnLst>
                              <p:par>
                                <p:cTn id="17" presetID="16" presetClass="entr" presetSubtype="21" fill="hold" nodeType="afterEffect">
                                  <p:stCondLst>
                                    <p:cond delay="180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1500"/>
                                        <p:tgtEl>
                                          <p:spTgt spid="7"/>
                                        </p:tgtEl>
                                      </p:cBhvr>
                                    </p:animEffect>
                                  </p:childTnLst>
                                </p:cTn>
                              </p:par>
                            </p:childTnLst>
                          </p:cTn>
                        </p:par>
                        <p:par>
                          <p:cTn id="20" fill="hold">
                            <p:stCondLst>
                              <p:cond delay="10700"/>
                            </p:stCondLst>
                            <p:childTnLst>
                              <p:par>
                                <p:cTn id="21" presetID="16" presetClass="entr" presetSubtype="21" fill="hold" nodeType="afterEffect">
                                  <p:stCondLst>
                                    <p:cond delay="190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a:extLst>
              <a:ext uri="{FF2B5EF4-FFF2-40B4-BE49-F238E27FC236}">
                <a16:creationId xmlns:a16="http://schemas.microsoft.com/office/drawing/2014/main" id="{5B0817FD-C1C5-58BE-4E09-56E4D7DDF75A}"/>
              </a:ext>
            </a:extLst>
          </p:cNvPr>
          <p:cNvGrpSpPr/>
          <p:nvPr/>
        </p:nvGrpSpPr>
        <p:grpSpPr>
          <a:xfrm>
            <a:off x="3774558" y="4688958"/>
            <a:ext cx="4497572" cy="2073349"/>
            <a:chOff x="3774558" y="4688958"/>
            <a:chExt cx="4497572" cy="2073349"/>
          </a:xfrm>
        </p:grpSpPr>
        <p:sp>
          <p:nvSpPr>
            <p:cNvPr id="15" name="Rectángulo: esquinas redondeadas 14">
              <a:extLst>
                <a:ext uri="{FF2B5EF4-FFF2-40B4-BE49-F238E27FC236}">
                  <a16:creationId xmlns:a16="http://schemas.microsoft.com/office/drawing/2014/main" id="{A2FAFAFB-4D35-D22D-9A54-DCB77D9611FF}"/>
                </a:ext>
              </a:extLst>
            </p:cNvPr>
            <p:cNvSpPr/>
            <p:nvPr/>
          </p:nvSpPr>
          <p:spPr>
            <a:xfrm>
              <a:off x="3774558" y="4688958"/>
              <a:ext cx="4497572" cy="207334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7" name="Imagen 6">
              <a:extLst>
                <a:ext uri="{FF2B5EF4-FFF2-40B4-BE49-F238E27FC236}">
                  <a16:creationId xmlns:a16="http://schemas.microsoft.com/office/drawing/2014/main" id="{56F3713C-15FC-6D6F-099D-6657B0DA5F6E}"/>
                </a:ext>
              </a:extLst>
            </p:cNvPr>
            <p:cNvPicPr>
              <a:picLocks noChangeAspect="1"/>
            </p:cNvPicPr>
            <p:nvPr/>
          </p:nvPicPr>
          <p:blipFill rotWithShape="1">
            <a:blip r:embed="rId3"/>
            <a:srcRect t="55508"/>
            <a:stretch/>
          </p:blipFill>
          <p:spPr>
            <a:xfrm>
              <a:off x="4009215" y="4718112"/>
              <a:ext cx="3986744" cy="1969767"/>
            </a:xfrm>
            <a:prstGeom prst="rect">
              <a:avLst/>
            </a:prstGeom>
          </p:spPr>
        </p:pic>
      </p:grpSp>
      <p:sp>
        <p:nvSpPr>
          <p:cNvPr id="2" name="Título 1">
            <a:extLst>
              <a:ext uri="{FF2B5EF4-FFF2-40B4-BE49-F238E27FC236}">
                <a16:creationId xmlns:a16="http://schemas.microsoft.com/office/drawing/2014/main" id="{60AD9807-60D1-90FC-F9C7-2E4E8A10A7D8}"/>
              </a:ext>
            </a:extLst>
          </p:cNvPr>
          <p:cNvSpPr>
            <a:spLocks noGrp="1"/>
          </p:cNvSpPr>
          <p:nvPr>
            <p:ph type="title"/>
          </p:nvPr>
        </p:nvSpPr>
        <p:spPr>
          <a:xfrm>
            <a:off x="1289197" y="510549"/>
            <a:ext cx="9613605" cy="1325563"/>
          </a:xfrm>
        </p:spPr>
        <p:txBody>
          <a:bodyPr>
            <a:normAutofit fontScale="90000"/>
          </a:bodyPr>
          <a:lstStyle/>
          <a:p>
            <a:r>
              <a:rPr lang="es-ES" sz="6000" dirty="0">
                <a:latin typeface="Raleway SemiBold" pitchFamily="2" charset="0"/>
              </a:rPr>
              <a:t>Responsabilidades en </a:t>
            </a:r>
            <a:r>
              <a:rPr lang="es-ES" sz="6000" dirty="0">
                <a:solidFill>
                  <a:schemeClr val="bg1"/>
                </a:solidFill>
                <a:latin typeface="Raleway SemiBold" pitchFamily="2" charset="0"/>
              </a:rPr>
              <a:t>Nexus</a:t>
            </a:r>
            <a:endParaRPr lang="es-AR" sz="6000" dirty="0">
              <a:solidFill>
                <a:schemeClr val="bg1"/>
              </a:solidFill>
              <a:latin typeface="Raleway SemiBold" pitchFamily="2" charset="0"/>
            </a:endParaRPr>
          </a:p>
        </p:txBody>
      </p:sp>
      <p:grpSp>
        <p:nvGrpSpPr>
          <p:cNvPr id="24" name="Grupo 23">
            <a:extLst>
              <a:ext uri="{FF2B5EF4-FFF2-40B4-BE49-F238E27FC236}">
                <a16:creationId xmlns:a16="http://schemas.microsoft.com/office/drawing/2014/main" id="{514189F4-B7CE-7352-E4DC-F1C30EDF1564}"/>
              </a:ext>
            </a:extLst>
          </p:cNvPr>
          <p:cNvGrpSpPr/>
          <p:nvPr/>
        </p:nvGrpSpPr>
        <p:grpSpPr>
          <a:xfrm>
            <a:off x="1119185" y="1714218"/>
            <a:ext cx="2655373" cy="2863395"/>
            <a:chOff x="1119185" y="1714218"/>
            <a:chExt cx="2655373" cy="2863395"/>
          </a:xfrm>
        </p:grpSpPr>
        <p:sp>
          <p:nvSpPr>
            <p:cNvPr id="18" name="Rectángulo: esquinas redondeadas 17">
              <a:extLst>
                <a:ext uri="{FF2B5EF4-FFF2-40B4-BE49-F238E27FC236}">
                  <a16:creationId xmlns:a16="http://schemas.microsoft.com/office/drawing/2014/main" id="{3600349D-7917-A3B6-5EC9-65E9A5BE3A55}"/>
                </a:ext>
              </a:extLst>
            </p:cNvPr>
            <p:cNvSpPr/>
            <p:nvPr/>
          </p:nvSpPr>
          <p:spPr>
            <a:xfrm>
              <a:off x="1368099" y="1714218"/>
              <a:ext cx="2386615"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5" name="Imagen 4">
              <a:extLst>
                <a:ext uri="{FF2B5EF4-FFF2-40B4-BE49-F238E27FC236}">
                  <a16:creationId xmlns:a16="http://schemas.microsoft.com/office/drawing/2014/main" id="{D11434B0-2183-2A6B-4394-8A3C70916544}"/>
                </a:ext>
              </a:extLst>
            </p:cNvPr>
            <p:cNvPicPr>
              <a:picLocks noChangeAspect="1"/>
            </p:cNvPicPr>
            <p:nvPr/>
          </p:nvPicPr>
          <p:blipFill rotWithShape="1">
            <a:blip r:embed="rId3"/>
            <a:srcRect r="49239" b="57157"/>
            <a:stretch/>
          </p:blipFill>
          <p:spPr>
            <a:xfrm>
              <a:off x="1119185" y="1894591"/>
              <a:ext cx="2655373" cy="2488810"/>
            </a:xfrm>
            <a:prstGeom prst="rect">
              <a:avLst/>
            </a:prstGeom>
          </p:spPr>
        </p:pic>
      </p:grpSp>
      <p:grpSp>
        <p:nvGrpSpPr>
          <p:cNvPr id="25" name="Grupo 24">
            <a:extLst>
              <a:ext uri="{FF2B5EF4-FFF2-40B4-BE49-F238E27FC236}">
                <a16:creationId xmlns:a16="http://schemas.microsoft.com/office/drawing/2014/main" id="{3DFBED6D-04D9-93DB-995F-8A829EFF5A5D}"/>
              </a:ext>
            </a:extLst>
          </p:cNvPr>
          <p:cNvGrpSpPr/>
          <p:nvPr/>
        </p:nvGrpSpPr>
        <p:grpSpPr>
          <a:xfrm>
            <a:off x="4928283" y="1751135"/>
            <a:ext cx="2479097" cy="2863395"/>
            <a:chOff x="4928283" y="1751135"/>
            <a:chExt cx="2479097" cy="2863395"/>
          </a:xfrm>
        </p:grpSpPr>
        <p:sp>
          <p:nvSpPr>
            <p:cNvPr id="17" name="Rectángulo: esquinas redondeadas 16">
              <a:extLst>
                <a:ext uri="{FF2B5EF4-FFF2-40B4-BE49-F238E27FC236}">
                  <a16:creationId xmlns:a16="http://schemas.microsoft.com/office/drawing/2014/main" id="{50FBB4DE-0397-0493-9C83-A7EC05853220}"/>
                </a:ext>
              </a:extLst>
            </p:cNvPr>
            <p:cNvSpPr/>
            <p:nvPr/>
          </p:nvSpPr>
          <p:spPr>
            <a:xfrm>
              <a:off x="4928283" y="1751135"/>
              <a:ext cx="2386615"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6" name="Imagen 5">
              <a:extLst>
                <a:ext uri="{FF2B5EF4-FFF2-40B4-BE49-F238E27FC236}">
                  <a16:creationId xmlns:a16="http://schemas.microsoft.com/office/drawing/2014/main" id="{E4E4E5C3-F821-BA50-472A-E19D71AEEF80}"/>
                </a:ext>
              </a:extLst>
            </p:cNvPr>
            <p:cNvPicPr>
              <a:picLocks noChangeAspect="1"/>
            </p:cNvPicPr>
            <p:nvPr/>
          </p:nvPicPr>
          <p:blipFill rotWithShape="1">
            <a:blip r:embed="rId3"/>
            <a:srcRect l="59302" b="57091"/>
            <a:stretch/>
          </p:blipFill>
          <p:spPr>
            <a:xfrm>
              <a:off x="5231249" y="1872003"/>
              <a:ext cx="2176131" cy="2547826"/>
            </a:xfrm>
            <a:prstGeom prst="rect">
              <a:avLst/>
            </a:prstGeom>
          </p:spPr>
        </p:pic>
      </p:grpSp>
      <p:grpSp>
        <p:nvGrpSpPr>
          <p:cNvPr id="23" name="Grupo 22">
            <a:extLst>
              <a:ext uri="{FF2B5EF4-FFF2-40B4-BE49-F238E27FC236}">
                <a16:creationId xmlns:a16="http://schemas.microsoft.com/office/drawing/2014/main" id="{0CBA3B85-8E75-5FC9-CC9F-33C12146F3FD}"/>
              </a:ext>
            </a:extLst>
          </p:cNvPr>
          <p:cNvGrpSpPr/>
          <p:nvPr/>
        </p:nvGrpSpPr>
        <p:grpSpPr>
          <a:xfrm>
            <a:off x="8519481" y="1706638"/>
            <a:ext cx="2751043" cy="2870975"/>
            <a:chOff x="8519481" y="1706638"/>
            <a:chExt cx="2751043" cy="2870975"/>
          </a:xfrm>
        </p:grpSpPr>
        <p:sp>
          <p:nvSpPr>
            <p:cNvPr id="19" name="Rectángulo: esquinas redondeadas 18">
              <a:extLst>
                <a:ext uri="{FF2B5EF4-FFF2-40B4-BE49-F238E27FC236}">
                  <a16:creationId xmlns:a16="http://schemas.microsoft.com/office/drawing/2014/main" id="{458F2387-6F15-1768-E9F0-CB165BB5FDC5}"/>
                </a:ext>
              </a:extLst>
            </p:cNvPr>
            <p:cNvSpPr/>
            <p:nvPr/>
          </p:nvSpPr>
          <p:spPr>
            <a:xfrm>
              <a:off x="8593679" y="1706638"/>
              <a:ext cx="2631517"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22" name="Grupo 21">
              <a:extLst>
                <a:ext uri="{FF2B5EF4-FFF2-40B4-BE49-F238E27FC236}">
                  <a16:creationId xmlns:a16="http://schemas.microsoft.com/office/drawing/2014/main" id="{4887EF47-FDF0-80CD-E415-B344BFA7335F}"/>
                </a:ext>
              </a:extLst>
            </p:cNvPr>
            <p:cNvGrpSpPr/>
            <p:nvPr/>
          </p:nvGrpSpPr>
          <p:grpSpPr>
            <a:xfrm>
              <a:off x="8519481" y="1706638"/>
              <a:ext cx="2751043" cy="2870975"/>
              <a:chOff x="8519481" y="1706638"/>
              <a:chExt cx="2751043" cy="2870975"/>
            </a:xfrm>
          </p:grpSpPr>
          <p:pic>
            <p:nvPicPr>
              <p:cNvPr id="21" name="Imagen 20">
                <a:extLst>
                  <a:ext uri="{FF2B5EF4-FFF2-40B4-BE49-F238E27FC236}">
                    <a16:creationId xmlns:a16="http://schemas.microsoft.com/office/drawing/2014/main" id="{F6766C9A-4163-83A7-4EFE-3A7A395BF82A}"/>
                  </a:ext>
                </a:extLst>
              </p:cNvPr>
              <p:cNvPicPr>
                <a:picLocks noChangeAspect="1"/>
              </p:cNvPicPr>
              <p:nvPr/>
            </p:nvPicPr>
            <p:blipFill rotWithShape="1">
              <a:blip r:embed="rId3"/>
              <a:srcRect t="55508" r="64490" b="3677"/>
              <a:stretch/>
            </p:blipFill>
            <p:spPr>
              <a:xfrm>
                <a:off x="9831759" y="1965686"/>
                <a:ext cx="1438765" cy="1836429"/>
              </a:xfrm>
              <a:prstGeom prst="rect">
                <a:avLst/>
              </a:prstGeom>
            </p:spPr>
          </p:pic>
          <p:pic>
            <p:nvPicPr>
              <p:cNvPr id="20" name="Imagen 19">
                <a:extLst>
                  <a:ext uri="{FF2B5EF4-FFF2-40B4-BE49-F238E27FC236}">
                    <a16:creationId xmlns:a16="http://schemas.microsoft.com/office/drawing/2014/main" id="{198B4219-6CB3-FCDF-FA03-9190D72DCDB4}"/>
                  </a:ext>
                </a:extLst>
              </p:cNvPr>
              <p:cNvPicPr>
                <a:picLocks noChangeAspect="1"/>
              </p:cNvPicPr>
              <p:nvPr/>
            </p:nvPicPr>
            <p:blipFill rotWithShape="1">
              <a:blip r:embed="rId3"/>
              <a:srcRect l="59302" r="4668" b="61565"/>
              <a:stretch/>
            </p:blipFill>
            <p:spPr>
              <a:xfrm>
                <a:off x="8519481" y="1706638"/>
                <a:ext cx="1926516" cy="2282198"/>
              </a:xfrm>
              <a:prstGeom prst="rect">
                <a:avLst/>
              </a:prstGeom>
            </p:spPr>
          </p:pic>
          <p:grpSp>
            <p:nvGrpSpPr>
              <p:cNvPr id="14" name="Grupo 13">
                <a:extLst>
                  <a:ext uri="{FF2B5EF4-FFF2-40B4-BE49-F238E27FC236}">
                    <a16:creationId xmlns:a16="http://schemas.microsoft.com/office/drawing/2014/main" id="{9D0CD6CA-8968-D1A5-FAC1-8EF244271E50}"/>
                  </a:ext>
                </a:extLst>
              </p:cNvPr>
              <p:cNvGrpSpPr/>
              <p:nvPr/>
            </p:nvGrpSpPr>
            <p:grpSpPr>
              <a:xfrm>
                <a:off x="8904302" y="1989989"/>
                <a:ext cx="2070259" cy="2587624"/>
                <a:chOff x="6535481" y="2197404"/>
                <a:chExt cx="1743740" cy="2224046"/>
              </a:xfrm>
            </p:grpSpPr>
            <p:grpSp>
              <p:nvGrpSpPr>
                <p:cNvPr id="4" name="Grupo 3">
                  <a:extLst>
                    <a:ext uri="{FF2B5EF4-FFF2-40B4-BE49-F238E27FC236}">
                      <a16:creationId xmlns:a16="http://schemas.microsoft.com/office/drawing/2014/main" id="{4296A7FE-FA1D-8FB0-C41F-C687BB3629A0}"/>
                    </a:ext>
                  </a:extLst>
                </p:cNvPr>
                <p:cNvGrpSpPr/>
                <p:nvPr/>
              </p:nvGrpSpPr>
              <p:grpSpPr>
                <a:xfrm>
                  <a:off x="6535481" y="2197404"/>
                  <a:ext cx="1743740" cy="1860482"/>
                  <a:chOff x="8431619" y="2774758"/>
                  <a:chExt cx="1307805" cy="1464226"/>
                </a:xfrm>
              </p:grpSpPr>
              <p:pic>
                <p:nvPicPr>
                  <p:cNvPr id="9" name="Imagen 8">
                    <a:extLst>
                      <a:ext uri="{FF2B5EF4-FFF2-40B4-BE49-F238E27FC236}">
                        <a16:creationId xmlns:a16="http://schemas.microsoft.com/office/drawing/2014/main" id="{86CE7935-9D49-4433-5E3E-9F94772075EC}"/>
                      </a:ext>
                    </a:extLst>
                  </p:cNvPr>
                  <p:cNvPicPr>
                    <a:picLocks noChangeAspect="1"/>
                  </p:cNvPicPr>
                  <p:nvPr/>
                </p:nvPicPr>
                <p:blipFill rotWithShape="1">
                  <a:blip r:embed="rId3"/>
                  <a:srcRect l="35562" t="79742" r="33543" b="2061"/>
                  <a:stretch/>
                </p:blipFill>
                <p:spPr>
                  <a:xfrm>
                    <a:off x="8431619" y="3508744"/>
                    <a:ext cx="1116418" cy="730240"/>
                  </a:xfrm>
                  <a:prstGeom prst="rect">
                    <a:avLst/>
                  </a:prstGeom>
                </p:spPr>
              </p:pic>
              <p:pic>
                <p:nvPicPr>
                  <p:cNvPr id="10" name="Imagen 9">
                    <a:extLst>
                      <a:ext uri="{FF2B5EF4-FFF2-40B4-BE49-F238E27FC236}">
                        <a16:creationId xmlns:a16="http://schemas.microsoft.com/office/drawing/2014/main" id="{CE6E2112-FAC4-F1ED-C05A-AA095433BF31}"/>
                      </a:ext>
                    </a:extLst>
                  </p:cNvPr>
                  <p:cNvPicPr>
                    <a:picLocks noChangeAspect="1"/>
                  </p:cNvPicPr>
                  <p:nvPr/>
                </p:nvPicPr>
                <p:blipFill rotWithShape="1">
                  <a:blip r:embed="rId3"/>
                  <a:srcRect l="9349" r="49240" b="71652"/>
                  <a:stretch/>
                </p:blipFill>
                <p:spPr>
                  <a:xfrm>
                    <a:off x="8431620" y="2774758"/>
                    <a:ext cx="1307804" cy="1029402"/>
                  </a:xfrm>
                  <a:prstGeom prst="rect">
                    <a:avLst/>
                  </a:prstGeom>
                </p:spPr>
              </p:pic>
            </p:grpSp>
            <p:cxnSp>
              <p:nvCxnSpPr>
                <p:cNvPr id="12" name="Conector recto 11">
                  <a:extLst>
                    <a:ext uri="{FF2B5EF4-FFF2-40B4-BE49-F238E27FC236}">
                      <a16:creationId xmlns:a16="http://schemas.microsoft.com/office/drawing/2014/main" id="{6EC80D6C-8597-5279-EF80-1D1181A61856}"/>
                    </a:ext>
                  </a:extLst>
                </p:cNvPr>
                <p:cNvCxnSpPr/>
                <p:nvPr/>
              </p:nvCxnSpPr>
              <p:spPr>
                <a:xfrm>
                  <a:off x="7279759" y="3296093"/>
                  <a:ext cx="0" cy="478465"/>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89409CD4-73B8-4F33-A362-AB5E04CA3AA4}"/>
                    </a:ext>
                  </a:extLst>
                </p:cNvPr>
                <p:cNvSpPr txBox="1"/>
                <p:nvPr/>
              </p:nvSpPr>
              <p:spPr>
                <a:xfrm>
                  <a:off x="6580421" y="3971746"/>
                  <a:ext cx="1698800" cy="449704"/>
                </a:xfrm>
                <a:prstGeom prst="rect">
                  <a:avLst/>
                </a:prstGeom>
                <a:noFill/>
              </p:spPr>
              <p:txBody>
                <a:bodyPr wrap="square" rtlCol="0">
                  <a:spAutoFit/>
                </a:bodyPr>
                <a:lstStyle/>
                <a:p>
                  <a:pPr algn="ctr"/>
                  <a:r>
                    <a:rPr lang="es-ES" sz="1400" dirty="0">
                      <a:solidFill>
                        <a:schemeClr val="tx1">
                          <a:lumMod val="85000"/>
                          <a:lumOff val="15000"/>
                        </a:schemeClr>
                      </a:solidFill>
                    </a:rPr>
                    <a:t>NEXUS </a:t>
                  </a:r>
                </a:p>
                <a:p>
                  <a:pPr algn="ctr"/>
                  <a:r>
                    <a:rPr lang="es-ES" sz="1400" dirty="0">
                      <a:solidFill>
                        <a:schemeClr val="tx1">
                          <a:lumMod val="85000"/>
                          <a:lumOff val="15000"/>
                        </a:schemeClr>
                      </a:solidFill>
                    </a:rPr>
                    <a:t>INTEGRATION TEAM</a:t>
                  </a:r>
                  <a:endParaRPr lang="es-AR" sz="1400" dirty="0">
                    <a:solidFill>
                      <a:schemeClr val="tx1">
                        <a:lumMod val="85000"/>
                        <a:lumOff val="15000"/>
                      </a:schemeClr>
                    </a:solidFill>
                  </a:endParaRPr>
                </a:p>
              </p:txBody>
            </p:sp>
          </p:grpSp>
        </p:grpSp>
      </p:grpSp>
    </p:spTree>
    <p:extLst>
      <p:ext uri="{BB962C8B-B14F-4D97-AF65-F5344CB8AC3E}">
        <p14:creationId xmlns:p14="http://schemas.microsoft.com/office/powerpoint/2010/main" val="3444503864"/>
      </p:ext>
    </p:extLst>
  </p:cSld>
  <p:clrMapOvr>
    <a:masterClrMapping/>
  </p:clrMapOvr>
  <p:transition spd="slow" advClick="0" advTm="19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00"/>
                                        <p:tgtEl>
                                          <p:spTgt spid="2"/>
                                        </p:tgtEl>
                                      </p:cBhvr>
                                    </p:animEffect>
                                    <p:anim calcmode="lin" valueType="num">
                                      <p:cBhvr>
                                        <p:cTn id="8" dur="1700" fill="hold"/>
                                        <p:tgtEl>
                                          <p:spTgt spid="2"/>
                                        </p:tgtEl>
                                        <p:attrNameLst>
                                          <p:attrName>ppt_x</p:attrName>
                                        </p:attrNameLst>
                                      </p:cBhvr>
                                      <p:tavLst>
                                        <p:tav tm="0">
                                          <p:val>
                                            <p:strVal val="#ppt_x"/>
                                          </p:val>
                                        </p:tav>
                                        <p:tav tm="100000">
                                          <p:val>
                                            <p:strVal val="#ppt_x"/>
                                          </p:val>
                                        </p:tav>
                                      </p:tavLst>
                                    </p:anim>
                                    <p:anim calcmode="lin" valueType="num">
                                      <p:cBhvr>
                                        <p:cTn id="9" dur="17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00"/>
                            </p:stCondLst>
                            <p:childTnLst>
                              <p:par>
                                <p:cTn id="11" presetID="2" presetClass="entr" presetSubtype="4" fill="hold" nodeType="afterEffect">
                                  <p:stCondLst>
                                    <p:cond delay="100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1100" fill="hold"/>
                                        <p:tgtEl>
                                          <p:spTgt spid="24"/>
                                        </p:tgtEl>
                                        <p:attrNameLst>
                                          <p:attrName>ppt_x</p:attrName>
                                        </p:attrNameLst>
                                      </p:cBhvr>
                                      <p:tavLst>
                                        <p:tav tm="0">
                                          <p:val>
                                            <p:strVal val="#ppt_x"/>
                                          </p:val>
                                        </p:tav>
                                        <p:tav tm="100000">
                                          <p:val>
                                            <p:strVal val="#ppt_x"/>
                                          </p:val>
                                        </p:tav>
                                      </p:tavLst>
                                    </p:anim>
                                    <p:anim calcmode="lin" valueType="num">
                                      <p:cBhvr additive="base">
                                        <p:cTn id="14" dur="1100" fill="hold"/>
                                        <p:tgtEl>
                                          <p:spTgt spid="24"/>
                                        </p:tgtEl>
                                        <p:attrNameLst>
                                          <p:attrName>ppt_y</p:attrName>
                                        </p:attrNameLst>
                                      </p:cBhvr>
                                      <p:tavLst>
                                        <p:tav tm="0">
                                          <p:val>
                                            <p:strVal val="1+#ppt_h/2"/>
                                          </p:val>
                                        </p:tav>
                                        <p:tav tm="100000">
                                          <p:val>
                                            <p:strVal val="#ppt_y"/>
                                          </p:val>
                                        </p:tav>
                                      </p:tavLst>
                                    </p:anim>
                                  </p:childTnLst>
                                </p:cTn>
                              </p:par>
                            </p:childTnLst>
                          </p:cTn>
                        </p:par>
                        <p:par>
                          <p:cTn id="15" fill="hold">
                            <p:stCondLst>
                              <p:cond delay="3800"/>
                            </p:stCondLst>
                            <p:childTnLst>
                              <p:par>
                                <p:cTn id="16" presetID="2" presetClass="entr" presetSubtype="4" fill="hold" nodeType="afterEffect">
                                  <p:stCondLst>
                                    <p:cond delay="90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1100" fill="hold"/>
                                        <p:tgtEl>
                                          <p:spTgt spid="25"/>
                                        </p:tgtEl>
                                        <p:attrNameLst>
                                          <p:attrName>ppt_x</p:attrName>
                                        </p:attrNameLst>
                                      </p:cBhvr>
                                      <p:tavLst>
                                        <p:tav tm="0">
                                          <p:val>
                                            <p:strVal val="#ppt_x"/>
                                          </p:val>
                                        </p:tav>
                                        <p:tav tm="100000">
                                          <p:val>
                                            <p:strVal val="#ppt_x"/>
                                          </p:val>
                                        </p:tav>
                                      </p:tavLst>
                                    </p:anim>
                                    <p:anim calcmode="lin" valueType="num">
                                      <p:cBhvr additive="base">
                                        <p:cTn id="19" dur="1100" fill="hold"/>
                                        <p:tgtEl>
                                          <p:spTgt spid="25"/>
                                        </p:tgtEl>
                                        <p:attrNameLst>
                                          <p:attrName>ppt_y</p:attrName>
                                        </p:attrNameLst>
                                      </p:cBhvr>
                                      <p:tavLst>
                                        <p:tav tm="0">
                                          <p:val>
                                            <p:strVal val="1+#ppt_h/2"/>
                                          </p:val>
                                        </p:tav>
                                        <p:tav tm="100000">
                                          <p:val>
                                            <p:strVal val="#ppt_y"/>
                                          </p:val>
                                        </p:tav>
                                      </p:tavLst>
                                    </p:anim>
                                  </p:childTnLst>
                                </p:cTn>
                              </p:par>
                            </p:childTnLst>
                          </p:cTn>
                        </p:par>
                        <p:par>
                          <p:cTn id="20" fill="hold">
                            <p:stCondLst>
                              <p:cond delay="5800"/>
                            </p:stCondLst>
                            <p:childTnLst>
                              <p:par>
                                <p:cTn id="21" presetID="2" presetClass="entr" presetSubtype="4" fill="hold" nodeType="afterEffect">
                                  <p:stCondLst>
                                    <p:cond delay="9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ppt_x"/>
                                          </p:val>
                                        </p:tav>
                                        <p:tav tm="100000">
                                          <p:val>
                                            <p:strVal val="#ppt_x"/>
                                          </p:val>
                                        </p:tav>
                                      </p:tavLst>
                                    </p:anim>
                                    <p:anim calcmode="lin" valueType="num">
                                      <p:cBhvr additive="base">
                                        <p:cTn id="24" dur="1000" fill="hold"/>
                                        <p:tgtEl>
                                          <p:spTgt spid="26"/>
                                        </p:tgtEl>
                                        <p:attrNameLst>
                                          <p:attrName>ppt_y</p:attrName>
                                        </p:attrNameLst>
                                      </p:cBhvr>
                                      <p:tavLst>
                                        <p:tav tm="0">
                                          <p:val>
                                            <p:strVal val="1+#ppt_h/2"/>
                                          </p:val>
                                        </p:tav>
                                        <p:tav tm="100000">
                                          <p:val>
                                            <p:strVal val="#ppt_y"/>
                                          </p:val>
                                        </p:tav>
                                      </p:tavLst>
                                    </p:anim>
                                  </p:childTnLst>
                                </p:cTn>
                              </p:par>
                            </p:childTnLst>
                          </p:cTn>
                        </p:par>
                        <p:par>
                          <p:cTn id="25" fill="hold">
                            <p:stCondLst>
                              <p:cond delay="7700"/>
                            </p:stCondLst>
                            <p:childTnLst>
                              <p:par>
                                <p:cTn id="26" presetID="2" presetClass="entr" presetSubtype="4" fill="hold" nodeType="afterEffect">
                                  <p:stCondLst>
                                    <p:cond delay="21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100" fill="hold"/>
                                        <p:tgtEl>
                                          <p:spTgt spid="23"/>
                                        </p:tgtEl>
                                        <p:attrNameLst>
                                          <p:attrName>ppt_x</p:attrName>
                                        </p:attrNameLst>
                                      </p:cBhvr>
                                      <p:tavLst>
                                        <p:tav tm="0">
                                          <p:val>
                                            <p:strVal val="#ppt_x"/>
                                          </p:val>
                                        </p:tav>
                                        <p:tav tm="100000">
                                          <p:val>
                                            <p:strVal val="#ppt_x"/>
                                          </p:val>
                                        </p:tav>
                                      </p:tavLst>
                                    </p:anim>
                                    <p:anim calcmode="lin" valueType="num">
                                      <p:cBhvr additive="base">
                                        <p:cTn id="29" dur="11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A74CBD-46D3-D597-E710-D5C9342080F0}"/>
              </a:ext>
            </a:extLst>
          </p:cNvPr>
          <p:cNvSpPr>
            <a:spLocks noGrp="1"/>
          </p:cNvSpPr>
          <p:nvPr>
            <p:ph type="title"/>
          </p:nvPr>
        </p:nvSpPr>
        <p:spPr>
          <a:xfrm>
            <a:off x="498580" y="760172"/>
            <a:ext cx="5710834" cy="3037293"/>
          </a:xfrm>
        </p:spPr>
        <p:txBody>
          <a:bodyPr>
            <a:noAutofit/>
          </a:bodyPr>
          <a:lstStyle/>
          <a:p>
            <a:r>
              <a:rPr lang="es-AR" sz="8000" b="1" i="0" dirty="0">
                <a:solidFill>
                  <a:srgbClr val="000000"/>
                </a:solidFill>
                <a:effectLst/>
                <a:latin typeface="Raleway" pitchFamily="2" charset="0"/>
              </a:rPr>
              <a:t>Nexus </a:t>
            </a:r>
            <a:br>
              <a:rPr lang="es-AR" sz="8000" b="1" i="0" dirty="0">
                <a:solidFill>
                  <a:srgbClr val="000000"/>
                </a:solidFill>
                <a:effectLst/>
                <a:latin typeface="Raleway" pitchFamily="2" charset="0"/>
              </a:rPr>
            </a:br>
            <a:r>
              <a:rPr lang="es-AR" sz="8000" b="1" i="0" dirty="0" err="1">
                <a:solidFill>
                  <a:srgbClr val="000000"/>
                </a:solidFill>
                <a:effectLst/>
                <a:latin typeface="Raleway" pitchFamily="2" charset="0"/>
              </a:rPr>
              <a:t>Integration</a:t>
            </a:r>
            <a:r>
              <a:rPr lang="es-AR" sz="8000" b="1" i="0" dirty="0">
                <a:solidFill>
                  <a:srgbClr val="000000"/>
                </a:solidFill>
                <a:effectLst/>
                <a:latin typeface="Raleway" pitchFamily="2" charset="0"/>
              </a:rPr>
              <a:t> </a:t>
            </a:r>
            <a:br>
              <a:rPr lang="es-AR" sz="8000" b="1" i="0" dirty="0">
                <a:solidFill>
                  <a:srgbClr val="000000"/>
                </a:solidFill>
                <a:effectLst/>
                <a:latin typeface="Raleway" pitchFamily="2" charset="0"/>
              </a:rPr>
            </a:br>
            <a:r>
              <a:rPr lang="es-AR" sz="8000" b="1" i="0" dirty="0">
                <a:solidFill>
                  <a:srgbClr val="000000"/>
                </a:solidFill>
                <a:effectLst/>
                <a:latin typeface="Raleway" pitchFamily="2" charset="0"/>
              </a:rPr>
              <a:t>Team </a:t>
            </a:r>
            <a:endParaRPr lang="es-AR" sz="23900" b="1" dirty="0">
              <a:latin typeface="Raleway" pitchFamily="2" charset="0"/>
            </a:endParaRPr>
          </a:p>
        </p:txBody>
      </p:sp>
      <p:pic>
        <p:nvPicPr>
          <p:cNvPr id="5122" name="Picture 2" descr="Integración de sistemas para la transformación digital - Varadero Software  Factory">
            <a:extLst>
              <a:ext uri="{FF2B5EF4-FFF2-40B4-BE49-F238E27FC236}">
                <a16:creationId xmlns:a16="http://schemas.microsoft.com/office/drawing/2014/main" id="{27EF3563-213F-BB37-65B8-34AC0D184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461" y="138223"/>
            <a:ext cx="6741042" cy="449402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ector recto 28">
            <a:extLst>
              <a:ext uri="{FF2B5EF4-FFF2-40B4-BE49-F238E27FC236}">
                <a16:creationId xmlns:a16="http://schemas.microsoft.com/office/drawing/2014/main" id="{ADA685D7-B7B6-894A-D20B-72AEA4F8E504}"/>
              </a:ext>
            </a:extLst>
          </p:cNvPr>
          <p:cNvCxnSpPr/>
          <p:nvPr/>
        </p:nvCxnSpPr>
        <p:spPr>
          <a:xfrm>
            <a:off x="223284" y="4763386"/>
            <a:ext cx="11430000" cy="0"/>
          </a:xfrm>
          <a:prstGeom prst="line">
            <a:avLst/>
          </a:prstGeom>
        </p:spPr>
        <p:style>
          <a:lnRef idx="3">
            <a:schemeClr val="dk1"/>
          </a:lnRef>
          <a:fillRef idx="0">
            <a:schemeClr val="dk1"/>
          </a:fillRef>
          <a:effectRef idx="2">
            <a:schemeClr val="dk1"/>
          </a:effectRef>
          <a:fontRef idx="minor">
            <a:schemeClr val="tx1"/>
          </a:fontRef>
        </p:style>
      </p:cxnSp>
      <p:grpSp>
        <p:nvGrpSpPr>
          <p:cNvPr id="30" name="Grupo 29">
            <a:extLst>
              <a:ext uri="{FF2B5EF4-FFF2-40B4-BE49-F238E27FC236}">
                <a16:creationId xmlns:a16="http://schemas.microsoft.com/office/drawing/2014/main" id="{21CBDDEE-4973-D272-0BF9-5608F833BB0B}"/>
              </a:ext>
            </a:extLst>
          </p:cNvPr>
          <p:cNvGrpSpPr/>
          <p:nvPr/>
        </p:nvGrpSpPr>
        <p:grpSpPr>
          <a:xfrm>
            <a:off x="998499" y="4835829"/>
            <a:ext cx="1872292" cy="1830778"/>
            <a:chOff x="413708" y="3797466"/>
            <a:chExt cx="1916546" cy="2066688"/>
          </a:xfrm>
        </p:grpSpPr>
        <p:sp>
          <p:nvSpPr>
            <p:cNvPr id="31" name="Rectángulo: esquinas redondeadas 30">
              <a:extLst>
                <a:ext uri="{FF2B5EF4-FFF2-40B4-BE49-F238E27FC236}">
                  <a16:creationId xmlns:a16="http://schemas.microsoft.com/office/drawing/2014/main" id="{997727D5-7912-F185-C748-FD3A973946D5}"/>
                </a:ext>
              </a:extLst>
            </p:cNvPr>
            <p:cNvSpPr/>
            <p:nvPr/>
          </p:nvSpPr>
          <p:spPr>
            <a:xfrm>
              <a:off x="655718" y="3797466"/>
              <a:ext cx="1674536" cy="206668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33" name="Imagen 32">
              <a:extLst>
                <a:ext uri="{FF2B5EF4-FFF2-40B4-BE49-F238E27FC236}">
                  <a16:creationId xmlns:a16="http://schemas.microsoft.com/office/drawing/2014/main" id="{D2823E66-11FE-A230-CAF5-CD033670E784}"/>
                </a:ext>
              </a:extLst>
            </p:cNvPr>
            <p:cNvPicPr>
              <a:picLocks noChangeAspect="1"/>
            </p:cNvPicPr>
            <p:nvPr/>
          </p:nvPicPr>
          <p:blipFill rotWithShape="1">
            <a:blip r:embed="rId4"/>
            <a:srcRect r="49239" b="57157"/>
            <a:stretch/>
          </p:blipFill>
          <p:spPr>
            <a:xfrm>
              <a:off x="413708" y="3932646"/>
              <a:ext cx="1916546" cy="1796327"/>
            </a:xfrm>
            <a:prstGeom prst="rect">
              <a:avLst/>
            </a:prstGeom>
          </p:spPr>
        </p:pic>
      </p:grpSp>
      <p:grpSp>
        <p:nvGrpSpPr>
          <p:cNvPr id="35" name="Grupo 34">
            <a:extLst>
              <a:ext uri="{FF2B5EF4-FFF2-40B4-BE49-F238E27FC236}">
                <a16:creationId xmlns:a16="http://schemas.microsoft.com/office/drawing/2014/main" id="{CA38C350-FE49-5ECE-B870-6E30BABF01BC}"/>
              </a:ext>
            </a:extLst>
          </p:cNvPr>
          <p:cNvGrpSpPr/>
          <p:nvPr/>
        </p:nvGrpSpPr>
        <p:grpSpPr>
          <a:xfrm>
            <a:off x="3646127" y="4835829"/>
            <a:ext cx="1674536" cy="1830776"/>
            <a:chOff x="4215902" y="3834383"/>
            <a:chExt cx="1769723" cy="2066688"/>
          </a:xfrm>
        </p:grpSpPr>
        <p:sp>
          <p:nvSpPr>
            <p:cNvPr id="32" name="Rectángulo: esquinas redondeadas 31">
              <a:extLst>
                <a:ext uri="{FF2B5EF4-FFF2-40B4-BE49-F238E27FC236}">
                  <a16:creationId xmlns:a16="http://schemas.microsoft.com/office/drawing/2014/main" id="{190A9EC8-55DB-C4CE-0F1C-B21402DA9ED5}"/>
                </a:ext>
              </a:extLst>
            </p:cNvPr>
            <p:cNvSpPr/>
            <p:nvPr/>
          </p:nvSpPr>
          <p:spPr>
            <a:xfrm>
              <a:off x="4215902" y="3834383"/>
              <a:ext cx="1674536" cy="206668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34" name="Imagen 33">
              <a:extLst>
                <a:ext uri="{FF2B5EF4-FFF2-40B4-BE49-F238E27FC236}">
                  <a16:creationId xmlns:a16="http://schemas.microsoft.com/office/drawing/2014/main" id="{D2C9E81B-CE76-C77D-3875-B07ECC4D3CC5}"/>
                </a:ext>
              </a:extLst>
            </p:cNvPr>
            <p:cNvPicPr>
              <a:picLocks noChangeAspect="1"/>
            </p:cNvPicPr>
            <p:nvPr/>
          </p:nvPicPr>
          <p:blipFill rotWithShape="1">
            <a:blip r:embed="rId4"/>
            <a:srcRect l="59302" b="57091"/>
            <a:stretch/>
          </p:blipFill>
          <p:spPr>
            <a:xfrm>
              <a:off x="4414978" y="3955249"/>
              <a:ext cx="1570647" cy="1838922"/>
            </a:xfrm>
            <a:prstGeom prst="rect">
              <a:avLst/>
            </a:prstGeom>
          </p:spPr>
        </p:pic>
      </p:grpSp>
      <p:grpSp>
        <p:nvGrpSpPr>
          <p:cNvPr id="36" name="Grupo 35">
            <a:extLst>
              <a:ext uri="{FF2B5EF4-FFF2-40B4-BE49-F238E27FC236}">
                <a16:creationId xmlns:a16="http://schemas.microsoft.com/office/drawing/2014/main" id="{A8DF0110-3B66-4D50-B2A3-C3D59DD0C094}"/>
              </a:ext>
            </a:extLst>
          </p:cNvPr>
          <p:cNvGrpSpPr/>
          <p:nvPr/>
        </p:nvGrpSpPr>
        <p:grpSpPr>
          <a:xfrm>
            <a:off x="6096000" y="4696838"/>
            <a:ext cx="4626842" cy="1969767"/>
            <a:chOff x="5676108" y="4696838"/>
            <a:chExt cx="4626842" cy="1969767"/>
          </a:xfrm>
        </p:grpSpPr>
        <p:sp>
          <p:nvSpPr>
            <p:cNvPr id="38" name="Rectángulo: esquinas redondeadas 37">
              <a:extLst>
                <a:ext uri="{FF2B5EF4-FFF2-40B4-BE49-F238E27FC236}">
                  <a16:creationId xmlns:a16="http://schemas.microsoft.com/office/drawing/2014/main" id="{095C78B3-6C59-69A2-94FD-0E9E05132E43}"/>
                </a:ext>
              </a:extLst>
            </p:cNvPr>
            <p:cNvSpPr/>
            <p:nvPr/>
          </p:nvSpPr>
          <p:spPr>
            <a:xfrm>
              <a:off x="5676108" y="4835829"/>
              <a:ext cx="4626842" cy="183077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pic>
          <p:nvPicPr>
            <p:cNvPr id="37" name="Imagen 36">
              <a:extLst>
                <a:ext uri="{FF2B5EF4-FFF2-40B4-BE49-F238E27FC236}">
                  <a16:creationId xmlns:a16="http://schemas.microsoft.com/office/drawing/2014/main" id="{4DD8B979-A476-39C8-7539-E1769C2CB6CF}"/>
                </a:ext>
              </a:extLst>
            </p:cNvPr>
            <p:cNvPicPr>
              <a:picLocks noChangeAspect="1"/>
            </p:cNvPicPr>
            <p:nvPr/>
          </p:nvPicPr>
          <p:blipFill rotWithShape="1">
            <a:blip r:embed="rId4"/>
            <a:srcRect t="55508"/>
            <a:stretch/>
          </p:blipFill>
          <p:spPr>
            <a:xfrm>
              <a:off x="6096000" y="4696838"/>
              <a:ext cx="3739116" cy="1847419"/>
            </a:xfrm>
            <a:prstGeom prst="rect">
              <a:avLst/>
            </a:prstGeom>
          </p:spPr>
        </p:pic>
      </p:grpSp>
    </p:spTree>
    <p:extLst>
      <p:ext uri="{BB962C8B-B14F-4D97-AF65-F5344CB8AC3E}">
        <p14:creationId xmlns:p14="http://schemas.microsoft.com/office/powerpoint/2010/main" val="1401025009"/>
      </p:ext>
    </p:extLst>
  </p:cSld>
  <p:clrMapOvr>
    <a:masterClrMapping/>
  </p:clrMapOvr>
  <p:transition spd="slow" advClick="0" advTm="19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900"/>
                                  </p:stCondLst>
                                  <p:childTnLst>
                                    <p:set>
                                      <p:cBhvr>
                                        <p:cTn id="10" dur="1" fill="hold">
                                          <p:stCondLst>
                                            <p:cond delay="0"/>
                                          </p:stCondLst>
                                        </p:cTn>
                                        <p:tgtEl>
                                          <p:spTgt spid="5122"/>
                                        </p:tgtEl>
                                        <p:attrNameLst>
                                          <p:attrName>style.visibility</p:attrName>
                                        </p:attrNameLst>
                                      </p:cBhvr>
                                      <p:to>
                                        <p:strVal val="visible"/>
                                      </p:to>
                                    </p:set>
                                    <p:anim calcmode="lin" valueType="num">
                                      <p:cBhvr>
                                        <p:cTn id="11" dur="900" fill="hold"/>
                                        <p:tgtEl>
                                          <p:spTgt spid="5122"/>
                                        </p:tgtEl>
                                        <p:attrNameLst>
                                          <p:attrName>ppt_w</p:attrName>
                                        </p:attrNameLst>
                                      </p:cBhvr>
                                      <p:tavLst>
                                        <p:tav tm="0">
                                          <p:val>
                                            <p:fltVal val="0"/>
                                          </p:val>
                                        </p:tav>
                                        <p:tav tm="100000">
                                          <p:val>
                                            <p:strVal val="#ppt_w"/>
                                          </p:val>
                                        </p:tav>
                                      </p:tavLst>
                                    </p:anim>
                                    <p:anim calcmode="lin" valueType="num">
                                      <p:cBhvr>
                                        <p:cTn id="12" dur="900" fill="hold"/>
                                        <p:tgtEl>
                                          <p:spTgt spid="5122"/>
                                        </p:tgtEl>
                                        <p:attrNameLst>
                                          <p:attrName>ppt_h</p:attrName>
                                        </p:attrNameLst>
                                      </p:cBhvr>
                                      <p:tavLst>
                                        <p:tav tm="0">
                                          <p:val>
                                            <p:fltVal val="0"/>
                                          </p:val>
                                        </p:tav>
                                        <p:tav tm="100000">
                                          <p:val>
                                            <p:strVal val="#ppt_h"/>
                                          </p:val>
                                        </p:tav>
                                      </p:tavLst>
                                    </p:anim>
                                    <p:animEffect transition="in" filter="fade">
                                      <p:cBhvr>
                                        <p:cTn id="13" dur="900"/>
                                        <p:tgtEl>
                                          <p:spTgt spid="5122"/>
                                        </p:tgtEl>
                                      </p:cBhvr>
                                    </p:animEffect>
                                  </p:childTnLst>
                                </p:cTn>
                              </p:par>
                            </p:childTnLst>
                          </p:cTn>
                        </p:par>
                        <p:par>
                          <p:cTn id="14" fill="hold">
                            <p:stCondLst>
                              <p:cond delay="2300"/>
                            </p:stCondLst>
                            <p:childTnLst>
                              <p:par>
                                <p:cTn id="15" presetID="22" presetClass="entr" presetSubtype="8" fill="hold" nodeType="afterEffect">
                                  <p:stCondLst>
                                    <p:cond delay="130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200"/>
                                        <p:tgtEl>
                                          <p:spTgt spid="29"/>
                                        </p:tgtEl>
                                      </p:cBhvr>
                                    </p:animEffect>
                                  </p:childTnLst>
                                </p:cTn>
                              </p:par>
                            </p:childTnLst>
                          </p:cTn>
                        </p:par>
                        <p:par>
                          <p:cTn id="18" fill="hold">
                            <p:stCondLst>
                              <p:cond delay="4800"/>
                            </p:stCondLst>
                            <p:childTnLst>
                              <p:par>
                                <p:cTn id="19" presetID="22" presetClass="entr" presetSubtype="8" fill="hold" nodeType="afterEffect">
                                  <p:stCondLst>
                                    <p:cond delay="120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900"/>
                                        <p:tgtEl>
                                          <p:spTgt spid="30"/>
                                        </p:tgtEl>
                                      </p:cBhvr>
                                    </p:animEffect>
                                  </p:childTnLst>
                                </p:cTn>
                              </p:par>
                            </p:childTnLst>
                          </p:cTn>
                        </p:par>
                        <p:par>
                          <p:cTn id="22" fill="hold">
                            <p:stCondLst>
                              <p:cond delay="6900"/>
                            </p:stCondLst>
                            <p:childTnLst>
                              <p:par>
                                <p:cTn id="23" presetID="22" presetClass="entr" presetSubtype="8" fill="hold" nodeType="afterEffect">
                                  <p:stCondLst>
                                    <p:cond delay="9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1000"/>
                                        <p:tgtEl>
                                          <p:spTgt spid="35"/>
                                        </p:tgtEl>
                                      </p:cBhvr>
                                    </p:animEffect>
                                  </p:childTnLst>
                                </p:cTn>
                              </p:par>
                            </p:childTnLst>
                          </p:cTn>
                        </p:par>
                        <p:par>
                          <p:cTn id="26" fill="hold">
                            <p:stCondLst>
                              <p:cond delay="8800"/>
                            </p:stCondLst>
                            <p:childTnLst>
                              <p:par>
                                <p:cTn id="27" presetID="22" presetClass="entr" presetSubtype="8" fill="hold" nodeType="afterEffect">
                                  <p:stCondLst>
                                    <p:cond delay="90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12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1C9C0E-D74C-1F05-DB60-37667A7A34FA}"/>
              </a:ext>
            </a:extLst>
          </p:cNvPr>
          <p:cNvSpPr>
            <a:spLocks noGrp="1"/>
          </p:cNvSpPr>
          <p:nvPr>
            <p:ph idx="1"/>
          </p:nvPr>
        </p:nvSpPr>
        <p:spPr>
          <a:xfrm>
            <a:off x="160977" y="4279824"/>
            <a:ext cx="4944663" cy="2001045"/>
          </a:xfrm>
        </p:spPr>
        <p:txBody>
          <a:bodyPr>
            <a:noAutofit/>
          </a:bodyPr>
          <a:lstStyle/>
          <a:p>
            <a:pPr>
              <a:lnSpc>
                <a:spcPct val="100000"/>
              </a:lnSpc>
            </a:pPr>
            <a:r>
              <a:rPr lang="es-ES" sz="2400" dirty="0">
                <a:latin typeface="Raleway" pitchFamily="2" charset="0"/>
              </a:rPr>
              <a:t>El Product Owner</a:t>
            </a:r>
          </a:p>
          <a:p>
            <a:pPr>
              <a:lnSpc>
                <a:spcPct val="100000"/>
              </a:lnSpc>
            </a:pPr>
            <a:r>
              <a:rPr lang="es-ES" sz="2400" dirty="0">
                <a:latin typeface="Raleway" pitchFamily="2" charset="0"/>
              </a:rPr>
              <a:t>Un Scrum Master</a:t>
            </a:r>
          </a:p>
          <a:p>
            <a:pPr>
              <a:lnSpc>
                <a:spcPct val="100000"/>
              </a:lnSpc>
            </a:pPr>
            <a:r>
              <a:rPr lang="es-ES" sz="2400" dirty="0">
                <a:latin typeface="Raleway" pitchFamily="2" charset="0"/>
              </a:rPr>
              <a:t>Uno o mas miembros del Nexus </a:t>
            </a:r>
            <a:r>
              <a:rPr lang="es-ES" sz="2400" dirty="0" err="1">
                <a:latin typeface="Raleway" pitchFamily="2" charset="0"/>
              </a:rPr>
              <a:t>Integration</a:t>
            </a:r>
            <a:r>
              <a:rPr lang="es-ES" sz="2400" dirty="0">
                <a:latin typeface="Raleway" pitchFamily="2" charset="0"/>
              </a:rPr>
              <a:t> </a:t>
            </a:r>
            <a:r>
              <a:rPr lang="es-ES" sz="2400" dirty="0" err="1">
                <a:latin typeface="Raleway" pitchFamily="2" charset="0"/>
              </a:rPr>
              <a:t>Team</a:t>
            </a:r>
            <a:endParaRPr lang="es-AR" sz="2400" dirty="0">
              <a:latin typeface="Raleway" pitchFamily="2" charset="0"/>
            </a:endParaRPr>
          </a:p>
        </p:txBody>
      </p:sp>
      <p:grpSp>
        <p:nvGrpSpPr>
          <p:cNvPr id="4" name="Grupo 3">
            <a:extLst>
              <a:ext uri="{FF2B5EF4-FFF2-40B4-BE49-F238E27FC236}">
                <a16:creationId xmlns:a16="http://schemas.microsoft.com/office/drawing/2014/main" id="{254AB803-7B1B-7F6E-D981-6A5E584202C4}"/>
              </a:ext>
            </a:extLst>
          </p:cNvPr>
          <p:cNvGrpSpPr/>
          <p:nvPr/>
        </p:nvGrpSpPr>
        <p:grpSpPr>
          <a:xfrm>
            <a:off x="5244170" y="409554"/>
            <a:ext cx="6949856" cy="6038892"/>
            <a:chOff x="4912241" y="233248"/>
            <a:chExt cx="7212305" cy="6495690"/>
          </a:xfrm>
        </p:grpSpPr>
        <p:grpSp>
          <p:nvGrpSpPr>
            <p:cNvPr id="5" name="Grupo 4">
              <a:extLst>
                <a:ext uri="{FF2B5EF4-FFF2-40B4-BE49-F238E27FC236}">
                  <a16:creationId xmlns:a16="http://schemas.microsoft.com/office/drawing/2014/main" id="{C9F3845B-78B2-01B7-85B6-8A63079968E1}"/>
                </a:ext>
              </a:extLst>
            </p:cNvPr>
            <p:cNvGrpSpPr/>
            <p:nvPr/>
          </p:nvGrpSpPr>
          <p:grpSpPr>
            <a:xfrm>
              <a:off x="4912241" y="233248"/>
              <a:ext cx="7212305" cy="6495690"/>
              <a:chOff x="4986669" y="205732"/>
              <a:chExt cx="7212305" cy="6495690"/>
            </a:xfrm>
          </p:grpSpPr>
          <p:sp>
            <p:nvSpPr>
              <p:cNvPr id="7" name="Forma libre: forma 6">
                <a:extLst>
                  <a:ext uri="{FF2B5EF4-FFF2-40B4-BE49-F238E27FC236}">
                    <a16:creationId xmlns:a16="http://schemas.microsoft.com/office/drawing/2014/main" id="{80C9E7E2-87FA-2EA2-825C-F060A8F79662}"/>
                  </a:ext>
                </a:extLst>
              </p:cNvPr>
              <p:cNvSpPr/>
              <p:nvPr/>
            </p:nvSpPr>
            <p:spPr>
              <a:xfrm>
                <a:off x="5613991" y="669851"/>
                <a:ext cx="4473135" cy="5851318"/>
              </a:xfrm>
              <a:custGeom>
                <a:avLst/>
                <a:gdLst>
                  <a:gd name="connsiteX0" fmla="*/ 1026010 w 4776131"/>
                  <a:gd name="connsiteY0" fmla="*/ 214038 h 6315054"/>
                  <a:gd name="connsiteX1" fmla="*/ 3354540 w 4776131"/>
                  <a:gd name="connsiteY1" fmla="*/ 160875 h 6315054"/>
                  <a:gd name="connsiteX2" fmla="*/ 4715507 w 4776131"/>
                  <a:gd name="connsiteY2" fmla="*/ 1341089 h 6315054"/>
                  <a:gd name="connsiteX3" fmla="*/ 4545386 w 4776131"/>
                  <a:gd name="connsiteY3" fmla="*/ 4520224 h 6315054"/>
                  <a:gd name="connsiteX4" fmla="*/ 4609182 w 4776131"/>
                  <a:gd name="connsiteY4" fmla="*/ 6040680 h 6315054"/>
                  <a:gd name="connsiteX5" fmla="*/ 3694782 w 4776131"/>
                  <a:gd name="connsiteY5" fmla="*/ 6168270 h 6315054"/>
                  <a:gd name="connsiteX6" fmla="*/ 2461405 w 4776131"/>
                  <a:gd name="connsiteY6" fmla="*/ 4477694 h 6315054"/>
                  <a:gd name="connsiteX7" fmla="*/ 1036642 w 4776131"/>
                  <a:gd name="connsiteY7" fmla="*/ 4849833 h 6315054"/>
                  <a:gd name="connsiteX8" fmla="*/ 26549 w 4776131"/>
                  <a:gd name="connsiteY8" fmla="*/ 4488326 h 6315054"/>
                  <a:gd name="connsiteX9" fmla="*/ 356158 w 4776131"/>
                  <a:gd name="connsiteY9" fmla="*/ 2032205 h 6315054"/>
                  <a:gd name="connsiteX10" fmla="*/ 1026010 w 4776131"/>
                  <a:gd name="connsiteY10" fmla="*/ 214038 h 63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6131" h="6315054">
                    <a:moveTo>
                      <a:pt x="1026010" y="214038"/>
                    </a:moveTo>
                    <a:cubicBezTo>
                      <a:pt x="1525740" y="-97850"/>
                      <a:pt x="2739624" y="-26967"/>
                      <a:pt x="3354540" y="160875"/>
                    </a:cubicBezTo>
                    <a:cubicBezTo>
                      <a:pt x="3969456" y="348717"/>
                      <a:pt x="4517033" y="614531"/>
                      <a:pt x="4715507" y="1341089"/>
                    </a:cubicBezTo>
                    <a:cubicBezTo>
                      <a:pt x="4913981" y="2067647"/>
                      <a:pt x="4563107" y="3736959"/>
                      <a:pt x="4545386" y="4520224"/>
                    </a:cubicBezTo>
                    <a:cubicBezTo>
                      <a:pt x="4527665" y="5303489"/>
                      <a:pt x="4750949" y="5766006"/>
                      <a:pt x="4609182" y="6040680"/>
                    </a:cubicBezTo>
                    <a:cubicBezTo>
                      <a:pt x="4467415" y="6315354"/>
                      <a:pt x="4052745" y="6428768"/>
                      <a:pt x="3694782" y="6168270"/>
                    </a:cubicBezTo>
                    <a:cubicBezTo>
                      <a:pt x="3336819" y="5907772"/>
                      <a:pt x="2904428" y="4697433"/>
                      <a:pt x="2461405" y="4477694"/>
                    </a:cubicBezTo>
                    <a:cubicBezTo>
                      <a:pt x="2018382" y="4257955"/>
                      <a:pt x="1442451" y="4848061"/>
                      <a:pt x="1036642" y="4849833"/>
                    </a:cubicBezTo>
                    <a:cubicBezTo>
                      <a:pt x="630833" y="4851605"/>
                      <a:pt x="139963" y="4957931"/>
                      <a:pt x="26549" y="4488326"/>
                    </a:cubicBezTo>
                    <a:cubicBezTo>
                      <a:pt x="-86865" y="4018721"/>
                      <a:pt x="189581" y="2739270"/>
                      <a:pt x="356158" y="2032205"/>
                    </a:cubicBezTo>
                    <a:cubicBezTo>
                      <a:pt x="522735" y="1325140"/>
                      <a:pt x="526280" y="525926"/>
                      <a:pt x="1026010" y="214038"/>
                    </a:cubicBezTo>
                    <a:close/>
                  </a:path>
                </a:pathLst>
              </a:custGeom>
              <a:solidFill>
                <a:schemeClr val="accent2">
                  <a:alpha val="50000"/>
                </a:schemeClr>
              </a:solidFill>
              <a:ln>
                <a:solidFill>
                  <a:srgbClr val="35353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8" name="Grupo 7">
                <a:extLst>
                  <a:ext uri="{FF2B5EF4-FFF2-40B4-BE49-F238E27FC236}">
                    <a16:creationId xmlns:a16="http://schemas.microsoft.com/office/drawing/2014/main" id="{CE2CE4B0-1E5A-2366-E51C-3C631E79931B}"/>
                  </a:ext>
                </a:extLst>
              </p:cNvPr>
              <p:cNvGrpSpPr/>
              <p:nvPr/>
            </p:nvGrpSpPr>
            <p:grpSpPr>
              <a:xfrm>
                <a:off x="9208535" y="336831"/>
                <a:ext cx="2370321" cy="2574720"/>
                <a:chOff x="6561028" y="1431984"/>
                <a:chExt cx="2370321" cy="2574720"/>
              </a:xfrm>
            </p:grpSpPr>
            <p:pic>
              <p:nvPicPr>
                <p:cNvPr id="21" name="Imagen 20">
                  <a:extLst>
                    <a:ext uri="{FF2B5EF4-FFF2-40B4-BE49-F238E27FC236}">
                      <a16:creationId xmlns:a16="http://schemas.microsoft.com/office/drawing/2014/main" id="{B467229F-31A1-9B39-6CEB-3F6A42BA078A}"/>
                    </a:ext>
                  </a:extLst>
                </p:cNvPr>
                <p:cNvPicPr>
                  <a:picLocks noChangeAspect="1"/>
                </p:cNvPicPr>
                <p:nvPr/>
              </p:nvPicPr>
              <p:blipFill rotWithShape="1">
                <a:blip r:embed="rId3"/>
                <a:srcRect t="55508"/>
                <a:stretch/>
              </p:blipFill>
              <p:spPr>
                <a:xfrm>
                  <a:off x="6561028" y="2835578"/>
                  <a:ext cx="2370321" cy="1171126"/>
                </a:xfrm>
                <a:prstGeom prst="rect">
                  <a:avLst/>
                </a:prstGeom>
              </p:spPr>
            </p:pic>
            <p:pic>
              <p:nvPicPr>
                <p:cNvPr id="22" name="Imagen 21">
                  <a:extLst>
                    <a:ext uri="{FF2B5EF4-FFF2-40B4-BE49-F238E27FC236}">
                      <a16:creationId xmlns:a16="http://schemas.microsoft.com/office/drawing/2014/main" id="{34725D9A-E950-086C-AFCE-988FABD2F032}"/>
                    </a:ext>
                  </a:extLst>
                </p:cNvPr>
                <p:cNvPicPr>
                  <a:picLocks noChangeAspect="1"/>
                </p:cNvPicPr>
                <p:nvPr/>
              </p:nvPicPr>
              <p:blipFill rotWithShape="1">
                <a:blip r:embed="rId3"/>
                <a:srcRect l="59302" b="57091"/>
                <a:stretch/>
              </p:blipFill>
              <p:spPr>
                <a:xfrm>
                  <a:off x="7315232" y="1431984"/>
                  <a:ext cx="1132180" cy="1325563"/>
                </a:xfrm>
                <a:prstGeom prst="rect">
                  <a:avLst/>
                </a:prstGeom>
              </p:spPr>
            </p:pic>
          </p:grpSp>
          <p:grpSp>
            <p:nvGrpSpPr>
              <p:cNvPr id="9" name="Grupo 8">
                <a:extLst>
                  <a:ext uri="{FF2B5EF4-FFF2-40B4-BE49-F238E27FC236}">
                    <a16:creationId xmlns:a16="http://schemas.microsoft.com/office/drawing/2014/main" id="{5923D424-569B-4FCA-C906-B3239479FD16}"/>
                  </a:ext>
                </a:extLst>
              </p:cNvPr>
              <p:cNvGrpSpPr/>
              <p:nvPr/>
            </p:nvGrpSpPr>
            <p:grpSpPr>
              <a:xfrm>
                <a:off x="9123474" y="3822405"/>
                <a:ext cx="2370321" cy="2574720"/>
                <a:chOff x="6561028" y="1431984"/>
                <a:chExt cx="2370321" cy="2574720"/>
              </a:xfrm>
            </p:grpSpPr>
            <p:pic>
              <p:nvPicPr>
                <p:cNvPr id="19" name="Imagen 18">
                  <a:extLst>
                    <a:ext uri="{FF2B5EF4-FFF2-40B4-BE49-F238E27FC236}">
                      <a16:creationId xmlns:a16="http://schemas.microsoft.com/office/drawing/2014/main" id="{9BF7E01B-4C37-0029-8FA5-D915BFCBAF0B}"/>
                    </a:ext>
                  </a:extLst>
                </p:cNvPr>
                <p:cNvPicPr>
                  <a:picLocks noChangeAspect="1"/>
                </p:cNvPicPr>
                <p:nvPr/>
              </p:nvPicPr>
              <p:blipFill rotWithShape="1">
                <a:blip r:embed="rId3"/>
                <a:srcRect t="55508"/>
                <a:stretch/>
              </p:blipFill>
              <p:spPr>
                <a:xfrm>
                  <a:off x="6561028" y="2835578"/>
                  <a:ext cx="2370321" cy="1171126"/>
                </a:xfrm>
                <a:prstGeom prst="rect">
                  <a:avLst/>
                </a:prstGeom>
              </p:spPr>
            </p:pic>
            <p:pic>
              <p:nvPicPr>
                <p:cNvPr id="20" name="Imagen 19">
                  <a:extLst>
                    <a:ext uri="{FF2B5EF4-FFF2-40B4-BE49-F238E27FC236}">
                      <a16:creationId xmlns:a16="http://schemas.microsoft.com/office/drawing/2014/main" id="{030F7C54-A0EE-545C-4553-7E71A8EFD10E}"/>
                    </a:ext>
                  </a:extLst>
                </p:cNvPr>
                <p:cNvPicPr>
                  <a:picLocks noChangeAspect="1"/>
                </p:cNvPicPr>
                <p:nvPr/>
              </p:nvPicPr>
              <p:blipFill rotWithShape="1">
                <a:blip r:embed="rId3"/>
                <a:srcRect l="59302" b="57091"/>
                <a:stretch/>
              </p:blipFill>
              <p:spPr>
                <a:xfrm>
                  <a:off x="7315232" y="1431984"/>
                  <a:ext cx="1132180" cy="1325563"/>
                </a:xfrm>
                <a:prstGeom prst="rect">
                  <a:avLst/>
                </a:prstGeom>
              </p:spPr>
            </p:pic>
          </p:grpSp>
          <p:grpSp>
            <p:nvGrpSpPr>
              <p:cNvPr id="10" name="Grupo 9">
                <a:extLst>
                  <a:ext uri="{FF2B5EF4-FFF2-40B4-BE49-F238E27FC236}">
                    <a16:creationId xmlns:a16="http://schemas.microsoft.com/office/drawing/2014/main" id="{43D3B108-65D4-A0EA-296E-946E1014767F}"/>
                  </a:ext>
                </a:extLst>
              </p:cNvPr>
              <p:cNvGrpSpPr/>
              <p:nvPr/>
            </p:nvGrpSpPr>
            <p:grpSpPr>
              <a:xfrm>
                <a:off x="5125632" y="3822405"/>
                <a:ext cx="2370321" cy="2574720"/>
                <a:chOff x="6561028" y="1431984"/>
                <a:chExt cx="2370321" cy="2574720"/>
              </a:xfrm>
            </p:grpSpPr>
            <p:pic>
              <p:nvPicPr>
                <p:cNvPr id="17" name="Imagen 16">
                  <a:extLst>
                    <a:ext uri="{FF2B5EF4-FFF2-40B4-BE49-F238E27FC236}">
                      <a16:creationId xmlns:a16="http://schemas.microsoft.com/office/drawing/2014/main" id="{3421EACF-4000-40BB-ED5E-9094F90C343E}"/>
                    </a:ext>
                  </a:extLst>
                </p:cNvPr>
                <p:cNvPicPr>
                  <a:picLocks noChangeAspect="1"/>
                </p:cNvPicPr>
                <p:nvPr/>
              </p:nvPicPr>
              <p:blipFill rotWithShape="1">
                <a:blip r:embed="rId3"/>
                <a:srcRect t="55508"/>
                <a:stretch/>
              </p:blipFill>
              <p:spPr>
                <a:xfrm>
                  <a:off x="6561028" y="2835578"/>
                  <a:ext cx="2370321" cy="1171126"/>
                </a:xfrm>
                <a:prstGeom prst="rect">
                  <a:avLst/>
                </a:prstGeom>
              </p:spPr>
            </p:pic>
            <p:pic>
              <p:nvPicPr>
                <p:cNvPr id="18" name="Imagen 17">
                  <a:extLst>
                    <a:ext uri="{FF2B5EF4-FFF2-40B4-BE49-F238E27FC236}">
                      <a16:creationId xmlns:a16="http://schemas.microsoft.com/office/drawing/2014/main" id="{85AF709D-2098-835B-F1EA-99ACB8D12237}"/>
                    </a:ext>
                  </a:extLst>
                </p:cNvPr>
                <p:cNvPicPr>
                  <a:picLocks noChangeAspect="1"/>
                </p:cNvPicPr>
                <p:nvPr/>
              </p:nvPicPr>
              <p:blipFill rotWithShape="1">
                <a:blip r:embed="rId3"/>
                <a:srcRect l="59302" b="57091"/>
                <a:stretch/>
              </p:blipFill>
              <p:spPr>
                <a:xfrm>
                  <a:off x="7315232" y="1431984"/>
                  <a:ext cx="1132180" cy="1325563"/>
                </a:xfrm>
                <a:prstGeom prst="rect">
                  <a:avLst/>
                </a:prstGeom>
              </p:spPr>
            </p:pic>
          </p:grpSp>
          <p:sp>
            <p:nvSpPr>
              <p:cNvPr id="11" name="Rectángulo: esquinas redondeadas 10">
                <a:extLst>
                  <a:ext uri="{FF2B5EF4-FFF2-40B4-BE49-F238E27FC236}">
                    <a16:creationId xmlns:a16="http://schemas.microsoft.com/office/drawing/2014/main" id="{C77094FD-1E7E-BD7D-AC96-FAB623D41323}"/>
                  </a:ext>
                </a:extLst>
              </p:cNvPr>
              <p:cNvSpPr/>
              <p:nvPr/>
            </p:nvSpPr>
            <p:spPr>
              <a:xfrm>
                <a:off x="4986669" y="3774241"/>
                <a:ext cx="2730135" cy="2913321"/>
              </a:xfrm>
              <a:prstGeom prst="roundRect">
                <a:avLst/>
              </a:prstGeom>
              <a:noFill/>
              <a:ln w="38100" cap="flat" cmpd="sng" algn="ctr">
                <a:solidFill>
                  <a:srgbClr val="211915"/>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AR"/>
              </a:p>
            </p:txBody>
          </p:sp>
          <p:sp>
            <p:nvSpPr>
              <p:cNvPr id="12" name="Rectángulo: esquinas redondeadas 11">
                <a:extLst>
                  <a:ext uri="{FF2B5EF4-FFF2-40B4-BE49-F238E27FC236}">
                    <a16:creationId xmlns:a16="http://schemas.microsoft.com/office/drawing/2014/main" id="{AAEDE2A1-54CB-3DBD-D552-360DF98DCC9E}"/>
                  </a:ext>
                </a:extLst>
              </p:cNvPr>
              <p:cNvSpPr/>
              <p:nvPr/>
            </p:nvSpPr>
            <p:spPr>
              <a:xfrm>
                <a:off x="8907421" y="3788101"/>
                <a:ext cx="2730135" cy="2913321"/>
              </a:xfrm>
              <a:prstGeom prst="roundRect">
                <a:avLst/>
              </a:prstGeom>
              <a:noFill/>
              <a:ln w="38100" cap="flat" cmpd="sng" algn="ctr">
                <a:solidFill>
                  <a:srgbClr val="211915"/>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AR"/>
              </a:p>
            </p:txBody>
          </p:sp>
          <p:sp>
            <p:nvSpPr>
              <p:cNvPr id="13" name="Rectángulo: esquinas redondeadas 12">
                <a:extLst>
                  <a:ext uri="{FF2B5EF4-FFF2-40B4-BE49-F238E27FC236}">
                    <a16:creationId xmlns:a16="http://schemas.microsoft.com/office/drawing/2014/main" id="{D03FDC63-4C7D-E84F-5E99-BFB4F9056327}"/>
                  </a:ext>
                </a:extLst>
              </p:cNvPr>
              <p:cNvSpPr/>
              <p:nvPr/>
            </p:nvSpPr>
            <p:spPr>
              <a:xfrm>
                <a:off x="9105268" y="205732"/>
                <a:ext cx="2730135" cy="2913321"/>
              </a:xfrm>
              <a:prstGeom prst="roundRect">
                <a:avLst/>
              </a:prstGeom>
              <a:noFill/>
              <a:ln w="38100" cap="flat" cmpd="sng" algn="ctr">
                <a:solidFill>
                  <a:srgbClr val="211915"/>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AR"/>
              </a:p>
            </p:txBody>
          </p:sp>
          <p:sp>
            <p:nvSpPr>
              <p:cNvPr id="14" name="CuadroTexto 13">
                <a:extLst>
                  <a:ext uri="{FF2B5EF4-FFF2-40B4-BE49-F238E27FC236}">
                    <a16:creationId xmlns:a16="http://schemas.microsoft.com/office/drawing/2014/main" id="{20878223-1923-0A44-47EF-070D06B226D8}"/>
                  </a:ext>
                </a:extLst>
              </p:cNvPr>
              <p:cNvSpPr txBox="1"/>
              <p:nvPr/>
            </p:nvSpPr>
            <p:spPr>
              <a:xfrm rot="5400000">
                <a:off x="7330081" y="5619924"/>
                <a:ext cx="1133183" cy="383279"/>
              </a:xfrm>
              <a:prstGeom prst="rect">
                <a:avLst/>
              </a:prstGeom>
              <a:noFill/>
            </p:spPr>
            <p:txBody>
              <a:bodyPr wrap="none" rtlCol="0">
                <a:spAutoFit/>
              </a:bodyPr>
              <a:lstStyle/>
              <a:p>
                <a:r>
                  <a:rPr lang="es-ES" dirty="0"/>
                  <a:t>SCRUM 1</a:t>
                </a:r>
                <a:endParaRPr lang="es-AR" dirty="0"/>
              </a:p>
            </p:txBody>
          </p:sp>
          <p:sp>
            <p:nvSpPr>
              <p:cNvPr id="15" name="CuadroTexto 14">
                <a:extLst>
                  <a:ext uri="{FF2B5EF4-FFF2-40B4-BE49-F238E27FC236}">
                    <a16:creationId xmlns:a16="http://schemas.microsoft.com/office/drawing/2014/main" id="{D7098D24-AF0B-CE6E-6F44-6FF6362B937F}"/>
                  </a:ext>
                </a:extLst>
              </p:cNvPr>
              <p:cNvSpPr txBox="1"/>
              <p:nvPr/>
            </p:nvSpPr>
            <p:spPr>
              <a:xfrm rot="5400000">
                <a:off x="11239902" y="5619923"/>
                <a:ext cx="1133183" cy="383279"/>
              </a:xfrm>
              <a:prstGeom prst="rect">
                <a:avLst/>
              </a:prstGeom>
              <a:noFill/>
            </p:spPr>
            <p:txBody>
              <a:bodyPr wrap="none" rtlCol="0">
                <a:spAutoFit/>
              </a:bodyPr>
              <a:lstStyle/>
              <a:p>
                <a:r>
                  <a:rPr lang="es-ES" dirty="0"/>
                  <a:t>SCRUM 2</a:t>
                </a:r>
                <a:endParaRPr lang="es-AR" dirty="0"/>
              </a:p>
            </p:txBody>
          </p:sp>
          <p:sp>
            <p:nvSpPr>
              <p:cNvPr id="16" name="CuadroTexto 15">
                <a:extLst>
                  <a:ext uri="{FF2B5EF4-FFF2-40B4-BE49-F238E27FC236}">
                    <a16:creationId xmlns:a16="http://schemas.microsoft.com/office/drawing/2014/main" id="{6AA97C34-4F5D-6DE7-0C91-03FBABCC427A}"/>
                  </a:ext>
                </a:extLst>
              </p:cNvPr>
              <p:cNvSpPr txBox="1"/>
              <p:nvPr/>
            </p:nvSpPr>
            <p:spPr>
              <a:xfrm rot="5400000">
                <a:off x="11440743" y="2043472"/>
                <a:ext cx="1133183" cy="383279"/>
              </a:xfrm>
              <a:prstGeom prst="rect">
                <a:avLst/>
              </a:prstGeom>
              <a:noFill/>
            </p:spPr>
            <p:txBody>
              <a:bodyPr wrap="none" rtlCol="0">
                <a:spAutoFit/>
              </a:bodyPr>
              <a:lstStyle/>
              <a:p>
                <a:r>
                  <a:rPr lang="es-ES" dirty="0"/>
                  <a:t>SCRUM 3</a:t>
                </a:r>
                <a:endParaRPr lang="es-AR" dirty="0"/>
              </a:p>
            </p:txBody>
          </p:sp>
        </p:grpSp>
        <p:pic>
          <p:nvPicPr>
            <p:cNvPr id="6" name="Imagen 5">
              <a:extLst>
                <a:ext uri="{FF2B5EF4-FFF2-40B4-BE49-F238E27FC236}">
                  <a16:creationId xmlns:a16="http://schemas.microsoft.com/office/drawing/2014/main" id="{CC2EB6C1-52BC-646F-FA52-AFFD4C87638F}"/>
                </a:ext>
              </a:extLst>
            </p:cNvPr>
            <p:cNvPicPr>
              <a:picLocks noChangeAspect="1"/>
            </p:cNvPicPr>
            <p:nvPr/>
          </p:nvPicPr>
          <p:blipFill rotWithShape="1">
            <a:blip r:embed="rId3"/>
            <a:srcRect r="49239" b="57157"/>
            <a:stretch/>
          </p:blipFill>
          <p:spPr>
            <a:xfrm>
              <a:off x="5976741" y="813400"/>
              <a:ext cx="1811624" cy="1697987"/>
            </a:xfrm>
            <a:prstGeom prst="rect">
              <a:avLst/>
            </a:prstGeom>
          </p:spPr>
        </p:pic>
      </p:grpSp>
      <p:sp>
        <p:nvSpPr>
          <p:cNvPr id="25" name="Título 1">
            <a:extLst>
              <a:ext uri="{FF2B5EF4-FFF2-40B4-BE49-F238E27FC236}">
                <a16:creationId xmlns:a16="http://schemas.microsoft.com/office/drawing/2014/main" id="{DE7F5F74-B20C-11C7-6DC8-D5D93FC34C8F}"/>
              </a:ext>
            </a:extLst>
          </p:cNvPr>
          <p:cNvSpPr>
            <a:spLocks noGrp="1"/>
          </p:cNvSpPr>
          <p:nvPr>
            <p:ph type="title"/>
          </p:nvPr>
        </p:nvSpPr>
        <p:spPr>
          <a:xfrm>
            <a:off x="498580" y="760172"/>
            <a:ext cx="5710834" cy="3037293"/>
          </a:xfrm>
        </p:spPr>
        <p:txBody>
          <a:bodyPr>
            <a:noAutofit/>
          </a:bodyPr>
          <a:lstStyle/>
          <a:p>
            <a:r>
              <a:rPr lang="es-AR" sz="8000" b="1" i="0" dirty="0">
                <a:solidFill>
                  <a:srgbClr val="000000"/>
                </a:solidFill>
                <a:effectLst/>
                <a:latin typeface="Raleway" pitchFamily="2" charset="0"/>
              </a:rPr>
              <a:t>Nexus </a:t>
            </a:r>
            <a:br>
              <a:rPr lang="es-AR" sz="8000" b="1" i="0" dirty="0">
                <a:solidFill>
                  <a:srgbClr val="000000"/>
                </a:solidFill>
                <a:effectLst/>
                <a:latin typeface="Raleway" pitchFamily="2" charset="0"/>
              </a:rPr>
            </a:br>
            <a:r>
              <a:rPr lang="es-AR" sz="8000" b="1" i="0" dirty="0" err="1">
                <a:solidFill>
                  <a:srgbClr val="000000"/>
                </a:solidFill>
                <a:effectLst/>
                <a:latin typeface="Raleway" pitchFamily="2" charset="0"/>
              </a:rPr>
              <a:t>Integration</a:t>
            </a:r>
            <a:r>
              <a:rPr lang="es-AR" sz="8000" b="1" i="0" dirty="0">
                <a:solidFill>
                  <a:srgbClr val="000000"/>
                </a:solidFill>
                <a:effectLst/>
                <a:latin typeface="Raleway" pitchFamily="2" charset="0"/>
              </a:rPr>
              <a:t> </a:t>
            </a:r>
            <a:br>
              <a:rPr lang="es-AR" sz="8000" b="1" i="0" dirty="0">
                <a:solidFill>
                  <a:srgbClr val="000000"/>
                </a:solidFill>
                <a:effectLst/>
                <a:latin typeface="Raleway" pitchFamily="2" charset="0"/>
              </a:rPr>
            </a:br>
            <a:r>
              <a:rPr lang="es-AR" sz="8000" b="1" i="0" dirty="0">
                <a:solidFill>
                  <a:srgbClr val="000000"/>
                </a:solidFill>
                <a:effectLst/>
                <a:latin typeface="Raleway" pitchFamily="2" charset="0"/>
              </a:rPr>
              <a:t>Team </a:t>
            </a:r>
            <a:endParaRPr lang="es-AR" sz="23900" b="1" dirty="0">
              <a:latin typeface="Raleway" pitchFamily="2" charset="0"/>
            </a:endParaRPr>
          </a:p>
        </p:txBody>
      </p:sp>
    </p:spTree>
    <p:extLst>
      <p:ext uri="{BB962C8B-B14F-4D97-AF65-F5344CB8AC3E}">
        <p14:creationId xmlns:p14="http://schemas.microsoft.com/office/powerpoint/2010/main" val="3815177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8000">
        <p159:morph option="byObject"/>
      </p:transition>
    </mc:Choice>
    <mc:Fallback xmlns="">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300"/>
                                        <p:tgtEl>
                                          <p:spTgt spid="3">
                                            <p:txEl>
                                              <p:pRg st="0" end="0"/>
                                            </p:txEl>
                                          </p:spTgt>
                                        </p:tgtEl>
                                      </p:cBhvr>
                                    </p:animEffect>
                                  </p:childTnLst>
                                </p:cTn>
                              </p:par>
                            </p:childTnLst>
                          </p:cTn>
                        </p:par>
                        <p:par>
                          <p:cTn id="8" fill="hold">
                            <p:stCondLst>
                              <p:cond delay="13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1200"/>
                                        <p:tgtEl>
                                          <p:spTgt spid="3">
                                            <p:txEl>
                                              <p:pRg st="1" end="1"/>
                                            </p:txEl>
                                          </p:spTgt>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1400"/>
                                        <p:tgtEl>
                                          <p:spTgt spid="3">
                                            <p:txEl>
                                              <p:pRg st="2" end="2"/>
                                            </p:txEl>
                                          </p:spTgt>
                                        </p:tgtEl>
                                      </p:cBhvr>
                                    </p:animEffect>
                                  </p:childTnLst>
                                </p:cTn>
                              </p:par>
                            </p:childTnLst>
                          </p:cTn>
                        </p:par>
                        <p:par>
                          <p:cTn id="16" fill="hold">
                            <p:stCondLst>
                              <p:cond delay="3900"/>
                            </p:stCondLst>
                            <p:childTnLst>
                              <p:par>
                                <p:cTn id="17" presetID="53" presetClass="entr" presetSubtype="16" fill="hold" nodeType="afterEffect">
                                  <p:stCondLst>
                                    <p:cond delay="11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700" fill="hold"/>
                                        <p:tgtEl>
                                          <p:spTgt spid="4"/>
                                        </p:tgtEl>
                                        <p:attrNameLst>
                                          <p:attrName>ppt_w</p:attrName>
                                        </p:attrNameLst>
                                      </p:cBhvr>
                                      <p:tavLst>
                                        <p:tav tm="0">
                                          <p:val>
                                            <p:fltVal val="0"/>
                                          </p:val>
                                        </p:tav>
                                        <p:tav tm="100000">
                                          <p:val>
                                            <p:strVal val="#ppt_w"/>
                                          </p:val>
                                        </p:tav>
                                      </p:tavLst>
                                    </p:anim>
                                    <p:anim calcmode="lin" valueType="num">
                                      <p:cBhvr>
                                        <p:cTn id="20" dur="1700" fill="hold"/>
                                        <p:tgtEl>
                                          <p:spTgt spid="4"/>
                                        </p:tgtEl>
                                        <p:attrNameLst>
                                          <p:attrName>ppt_h</p:attrName>
                                        </p:attrNameLst>
                                      </p:cBhvr>
                                      <p:tavLst>
                                        <p:tav tm="0">
                                          <p:val>
                                            <p:fltVal val="0"/>
                                          </p:val>
                                        </p:tav>
                                        <p:tav tm="100000">
                                          <p:val>
                                            <p:strVal val="#ppt_h"/>
                                          </p:val>
                                        </p:tav>
                                      </p:tavLst>
                                    </p:anim>
                                    <p:animEffect transition="in" filter="fade">
                                      <p:cBhvr>
                                        <p:cTn id="21"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8415447-C0DC-57F8-43A1-609A0830BF8A}"/>
              </a:ext>
            </a:extLst>
          </p:cNvPr>
          <p:cNvSpPr txBox="1">
            <a:spLocks/>
          </p:cNvSpPr>
          <p:nvPr/>
        </p:nvSpPr>
        <p:spPr>
          <a:xfrm>
            <a:off x="498580" y="760172"/>
            <a:ext cx="5710834" cy="3037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8000" b="1" dirty="0">
                <a:solidFill>
                  <a:srgbClr val="000000"/>
                </a:solidFill>
                <a:latin typeface="Raleway" pitchFamily="2" charset="0"/>
              </a:rPr>
              <a:t>Nexus </a:t>
            </a:r>
            <a:br>
              <a:rPr lang="es-AR" sz="8000" b="1" dirty="0">
                <a:solidFill>
                  <a:srgbClr val="000000"/>
                </a:solidFill>
                <a:latin typeface="Raleway" pitchFamily="2" charset="0"/>
              </a:rPr>
            </a:br>
            <a:r>
              <a:rPr lang="es-AR" sz="8000" b="1" dirty="0" err="1">
                <a:solidFill>
                  <a:srgbClr val="000000"/>
                </a:solidFill>
                <a:latin typeface="Raleway" pitchFamily="2" charset="0"/>
              </a:rPr>
              <a:t>Integration</a:t>
            </a:r>
            <a:r>
              <a:rPr lang="es-AR" sz="8000" b="1" dirty="0">
                <a:solidFill>
                  <a:srgbClr val="000000"/>
                </a:solidFill>
                <a:latin typeface="Raleway" pitchFamily="2" charset="0"/>
              </a:rPr>
              <a:t> </a:t>
            </a:r>
            <a:br>
              <a:rPr lang="es-AR" sz="8000" b="1" dirty="0">
                <a:solidFill>
                  <a:srgbClr val="000000"/>
                </a:solidFill>
                <a:latin typeface="Raleway" pitchFamily="2" charset="0"/>
              </a:rPr>
            </a:br>
            <a:r>
              <a:rPr lang="es-AR" sz="8000" b="1" dirty="0">
                <a:solidFill>
                  <a:srgbClr val="000000"/>
                </a:solidFill>
                <a:latin typeface="Raleway" pitchFamily="2" charset="0"/>
              </a:rPr>
              <a:t>Team </a:t>
            </a:r>
            <a:endParaRPr lang="es-AR" sz="23900" b="1" dirty="0">
              <a:latin typeface="Raleway" pitchFamily="2" charset="0"/>
            </a:endParaRPr>
          </a:p>
        </p:txBody>
      </p:sp>
      <p:pic>
        <p:nvPicPr>
          <p:cNvPr id="8" name="Imagen 7">
            <a:extLst>
              <a:ext uri="{FF2B5EF4-FFF2-40B4-BE49-F238E27FC236}">
                <a16:creationId xmlns:a16="http://schemas.microsoft.com/office/drawing/2014/main" id="{1B72C0B8-7CCD-D572-6DB0-368CDDEBD7A4}"/>
              </a:ext>
            </a:extLst>
          </p:cNvPr>
          <p:cNvPicPr>
            <a:picLocks noChangeAspect="1"/>
          </p:cNvPicPr>
          <p:nvPr/>
        </p:nvPicPr>
        <p:blipFill rotWithShape="1">
          <a:blip r:embed="rId3"/>
          <a:srcRect l="13206" t="10792" r="11186" b="10177"/>
          <a:stretch/>
        </p:blipFill>
        <p:spPr>
          <a:xfrm>
            <a:off x="6799504" y="410605"/>
            <a:ext cx="4508206" cy="3146575"/>
          </a:xfrm>
          <a:prstGeom prst="rect">
            <a:avLst/>
          </a:prstGeom>
        </p:spPr>
      </p:pic>
      <p:pic>
        <p:nvPicPr>
          <p:cNvPr id="11" name="Imagen 10" descr="Icono&#10;&#10;Descripción generada automáticamente">
            <a:extLst>
              <a:ext uri="{FF2B5EF4-FFF2-40B4-BE49-F238E27FC236}">
                <a16:creationId xmlns:a16="http://schemas.microsoft.com/office/drawing/2014/main" id="{3139C899-2598-EC1C-1E8B-339702804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672" y="4144478"/>
            <a:ext cx="2374325" cy="2402352"/>
          </a:xfrm>
          <a:prstGeom prst="rect">
            <a:avLst/>
          </a:prstGeom>
        </p:spPr>
      </p:pic>
      <p:pic>
        <p:nvPicPr>
          <p:cNvPr id="13" name="Imagen 12" descr="Una caricatura de una persona&#10;&#10;Descripción generada automáticamente con confianza media">
            <a:extLst>
              <a:ext uri="{FF2B5EF4-FFF2-40B4-BE49-F238E27FC236}">
                <a16:creationId xmlns:a16="http://schemas.microsoft.com/office/drawing/2014/main" id="{25E930D1-B348-4B41-B679-0B7035B36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4428" y="3750637"/>
            <a:ext cx="3555705" cy="2933457"/>
          </a:xfrm>
          <a:prstGeom prst="rect">
            <a:avLst/>
          </a:prstGeom>
        </p:spPr>
      </p:pic>
      <p:pic>
        <p:nvPicPr>
          <p:cNvPr id="15" name="Imagen 14" descr="Un dibujo de una persona&#10;&#10;Descripción generada automáticamente con confianza baja">
            <a:extLst>
              <a:ext uri="{FF2B5EF4-FFF2-40B4-BE49-F238E27FC236}">
                <a16:creationId xmlns:a16="http://schemas.microsoft.com/office/drawing/2014/main" id="{B3F5FDAD-6042-C98D-62CE-C6B3587B30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0152" y="2540222"/>
            <a:ext cx="1604256" cy="1604256"/>
          </a:xfrm>
          <a:prstGeom prst="rect">
            <a:avLst/>
          </a:prstGeom>
        </p:spPr>
      </p:pic>
      <p:grpSp>
        <p:nvGrpSpPr>
          <p:cNvPr id="17" name="Grupo 16">
            <a:extLst>
              <a:ext uri="{FF2B5EF4-FFF2-40B4-BE49-F238E27FC236}">
                <a16:creationId xmlns:a16="http://schemas.microsoft.com/office/drawing/2014/main" id="{A70D728F-8ED5-353D-B2BB-F939071AB6EE}"/>
              </a:ext>
            </a:extLst>
          </p:cNvPr>
          <p:cNvGrpSpPr/>
          <p:nvPr/>
        </p:nvGrpSpPr>
        <p:grpSpPr>
          <a:xfrm>
            <a:off x="4659442" y="3910166"/>
            <a:ext cx="2751043" cy="2870975"/>
            <a:chOff x="8519481" y="1706638"/>
            <a:chExt cx="2751043" cy="2870975"/>
          </a:xfrm>
        </p:grpSpPr>
        <p:sp>
          <p:nvSpPr>
            <p:cNvPr id="18" name="Rectángulo: esquinas redondeadas 17">
              <a:extLst>
                <a:ext uri="{FF2B5EF4-FFF2-40B4-BE49-F238E27FC236}">
                  <a16:creationId xmlns:a16="http://schemas.microsoft.com/office/drawing/2014/main" id="{06E18E0F-4EFD-8ABA-7856-B89428A99D4D}"/>
                </a:ext>
              </a:extLst>
            </p:cNvPr>
            <p:cNvSpPr/>
            <p:nvPr/>
          </p:nvSpPr>
          <p:spPr>
            <a:xfrm>
              <a:off x="8593679" y="1706638"/>
              <a:ext cx="2631517" cy="286339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grpSp>
          <p:nvGrpSpPr>
            <p:cNvPr id="19" name="Grupo 18">
              <a:extLst>
                <a:ext uri="{FF2B5EF4-FFF2-40B4-BE49-F238E27FC236}">
                  <a16:creationId xmlns:a16="http://schemas.microsoft.com/office/drawing/2014/main" id="{2029614C-8449-83DE-CCEE-82DE4B354D56}"/>
                </a:ext>
              </a:extLst>
            </p:cNvPr>
            <p:cNvGrpSpPr/>
            <p:nvPr/>
          </p:nvGrpSpPr>
          <p:grpSpPr>
            <a:xfrm>
              <a:off x="8519481" y="1706638"/>
              <a:ext cx="2751043" cy="2870975"/>
              <a:chOff x="8519481" y="1706638"/>
              <a:chExt cx="2751043" cy="2870975"/>
            </a:xfrm>
          </p:grpSpPr>
          <p:pic>
            <p:nvPicPr>
              <p:cNvPr id="20" name="Imagen 19">
                <a:extLst>
                  <a:ext uri="{FF2B5EF4-FFF2-40B4-BE49-F238E27FC236}">
                    <a16:creationId xmlns:a16="http://schemas.microsoft.com/office/drawing/2014/main" id="{CE6D5B4D-93CB-58E2-1679-A1DFAC8DD94B}"/>
                  </a:ext>
                </a:extLst>
              </p:cNvPr>
              <p:cNvPicPr>
                <a:picLocks noChangeAspect="1"/>
              </p:cNvPicPr>
              <p:nvPr/>
            </p:nvPicPr>
            <p:blipFill rotWithShape="1">
              <a:blip r:embed="rId7"/>
              <a:srcRect t="55508" r="64490" b="3677"/>
              <a:stretch/>
            </p:blipFill>
            <p:spPr>
              <a:xfrm>
                <a:off x="9831759" y="1965686"/>
                <a:ext cx="1438765" cy="1836429"/>
              </a:xfrm>
              <a:prstGeom prst="rect">
                <a:avLst/>
              </a:prstGeom>
            </p:spPr>
          </p:pic>
          <p:pic>
            <p:nvPicPr>
              <p:cNvPr id="21" name="Imagen 20">
                <a:extLst>
                  <a:ext uri="{FF2B5EF4-FFF2-40B4-BE49-F238E27FC236}">
                    <a16:creationId xmlns:a16="http://schemas.microsoft.com/office/drawing/2014/main" id="{B8576D5C-BE33-573A-F6D5-8F1EF603C85D}"/>
                  </a:ext>
                </a:extLst>
              </p:cNvPr>
              <p:cNvPicPr>
                <a:picLocks noChangeAspect="1"/>
              </p:cNvPicPr>
              <p:nvPr/>
            </p:nvPicPr>
            <p:blipFill rotWithShape="1">
              <a:blip r:embed="rId7"/>
              <a:srcRect l="59302" r="4668" b="61565"/>
              <a:stretch/>
            </p:blipFill>
            <p:spPr>
              <a:xfrm>
                <a:off x="8519481" y="1706638"/>
                <a:ext cx="1926516" cy="2282198"/>
              </a:xfrm>
              <a:prstGeom prst="rect">
                <a:avLst/>
              </a:prstGeom>
            </p:spPr>
          </p:pic>
          <p:grpSp>
            <p:nvGrpSpPr>
              <p:cNvPr id="22" name="Grupo 21">
                <a:extLst>
                  <a:ext uri="{FF2B5EF4-FFF2-40B4-BE49-F238E27FC236}">
                    <a16:creationId xmlns:a16="http://schemas.microsoft.com/office/drawing/2014/main" id="{1610D6E6-A73C-97BD-3A03-F0981191ADC4}"/>
                  </a:ext>
                </a:extLst>
              </p:cNvPr>
              <p:cNvGrpSpPr/>
              <p:nvPr/>
            </p:nvGrpSpPr>
            <p:grpSpPr>
              <a:xfrm>
                <a:off x="8904302" y="1989989"/>
                <a:ext cx="2070259" cy="2587624"/>
                <a:chOff x="6535481" y="2197404"/>
                <a:chExt cx="1743740" cy="2224046"/>
              </a:xfrm>
            </p:grpSpPr>
            <p:grpSp>
              <p:nvGrpSpPr>
                <p:cNvPr id="23" name="Grupo 22">
                  <a:extLst>
                    <a:ext uri="{FF2B5EF4-FFF2-40B4-BE49-F238E27FC236}">
                      <a16:creationId xmlns:a16="http://schemas.microsoft.com/office/drawing/2014/main" id="{6821ECE9-B2C9-EB1B-A543-073C05D8D81A}"/>
                    </a:ext>
                  </a:extLst>
                </p:cNvPr>
                <p:cNvGrpSpPr/>
                <p:nvPr/>
              </p:nvGrpSpPr>
              <p:grpSpPr>
                <a:xfrm>
                  <a:off x="6535481" y="2197404"/>
                  <a:ext cx="1743740" cy="1860482"/>
                  <a:chOff x="8431619" y="2774758"/>
                  <a:chExt cx="1307805" cy="1464226"/>
                </a:xfrm>
              </p:grpSpPr>
              <p:pic>
                <p:nvPicPr>
                  <p:cNvPr id="26" name="Imagen 25">
                    <a:extLst>
                      <a:ext uri="{FF2B5EF4-FFF2-40B4-BE49-F238E27FC236}">
                        <a16:creationId xmlns:a16="http://schemas.microsoft.com/office/drawing/2014/main" id="{9EB6301B-5A4A-15E2-3184-849EF98C3D0F}"/>
                      </a:ext>
                    </a:extLst>
                  </p:cNvPr>
                  <p:cNvPicPr>
                    <a:picLocks noChangeAspect="1"/>
                  </p:cNvPicPr>
                  <p:nvPr/>
                </p:nvPicPr>
                <p:blipFill rotWithShape="1">
                  <a:blip r:embed="rId7"/>
                  <a:srcRect l="35562" t="79742" r="33543" b="2061"/>
                  <a:stretch/>
                </p:blipFill>
                <p:spPr>
                  <a:xfrm>
                    <a:off x="8431619" y="3508744"/>
                    <a:ext cx="1116418" cy="730240"/>
                  </a:xfrm>
                  <a:prstGeom prst="rect">
                    <a:avLst/>
                  </a:prstGeom>
                </p:spPr>
              </p:pic>
              <p:pic>
                <p:nvPicPr>
                  <p:cNvPr id="27" name="Imagen 26">
                    <a:extLst>
                      <a:ext uri="{FF2B5EF4-FFF2-40B4-BE49-F238E27FC236}">
                        <a16:creationId xmlns:a16="http://schemas.microsoft.com/office/drawing/2014/main" id="{33CE14CF-97CD-EE15-0AFB-9A2D1009EBF3}"/>
                      </a:ext>
                    </a:extLst>
                  </p:cNvPr>
                  <p:cNvPicPr>
                    <a:picLocks noChangeAspect="1"/>
                  </p:cNvPicPr>
                  <p:nvPr/>
                </p:nvPicPr>
                <p:blipFill rotWithShape="1">
                  <a:blip r:embed="rId7"/>
                  <a:srcRect l="9349" r="49240" b="71652"/>
                  <a:stretch/>
                </p:blipFill>
                <p:spPr>
                  <a:xfrm>
                    <a:off x="8431620" y="2774758"/>
                    <a:ext cx="1307804" cy="1029402"/>
                  </a:xfrm>
                  <a:prstGeom prst="rect">
                    <a:avLst/>
                  </a:prstGeom>
                </p:spPr>
              </p:pic>
            </p:grpSp>
            <p:cxnSp>
              <p:nvCxnSpPr>
                <p:cNvPr id="24" name="Conector recto 23">
                  <a:extLst>
                    <a:ext uri="{FF2B5EF4-FFF2-40B4-BE49-F238E27FC236}">
                      <a16:creationId xmlns:a16="http://schemas.microsoft.com/office/drawing/2014/main" id="{5EED7B41-021E-E8C0-E817-A3E819FC5261}"/>
                    </a:ext>
                  </a:extLst>
                </p:cNvPr>
                <p:cNvCxnSpPr/>
                <p:nvPr/>
              </p:nvCxnSpPr>
              <p:spPr>
                <a:xfrm>
                  <a:off x="7279759" y="3296093"/>
                  <a:ext cx="0" cy="478465"/>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EF31DB3B-1AB4-BB85-BB15-A927B537816A}"/>
                    </a:ext>
                  </a:extLst>
                </p:cNvPr>
                <p:cNvSpPr txBox="1"/>
                <p:nvPr/>
              </p:nvSpPr>
              <p:spPr>
                <a:xfrm>
                  <a:off x="6580421" y="3971746"/>
                  <a:ext cx="1698800" cy="449704"/>
                </a:xfrm>
                <a:prstGeom prst="rect">
                  <a:avLst/>
                </a:prstGeom>
                <a:noFill/>
              </p:spPr>
              <p:txBody>
                <a:bodyPr wrap="square" rtlCol="0">
                  <a:spAutoFit/>
                </a:bodyPr>
                <a:lstStyle/>
                <a:p>
                  <a:pPr algn="ctr"/>
                  <a:r>
                    <a:rPr lang="es-ES" sz="1400" dirty="0">
                      <a:solidFill>
                        <a:schemeClr val="tx1">
                          <a:lumMod val="85000"/>
                          <a:lumOff val="15000"/>
                        </a:schemeClr>
                      </a:solidFill>
                    </a:rPr>
                    <a:t>NEXUS </a:t>
                  </a:r>
                </a:p>
                <a:p>
                  <a:pPr algn="ctr"/>
                  <a:r>
                    <a:rPr lang="es-ES" sz="1400" dirty="0">
                      <a:solidFill>
                        <a:schemeClr val="tx1">
                          <a:lumMod val="85000"/>
                          <a:lumOff val="15000"/>
                        </a:schemeClr>
                      </a:solidFill>
                    </a:rPr>
                    <a:t>INTEGRATION TEAM</a:t>
                  </a:r>
                  <a:endParaRPr lang="es-AR" sz="1400" dirty="0">
                    <a:solidFill>
                      <a:schemeClr val="tx1">
                        <a:lumMod val="85000"/>
                        <a:lumOff val="15000"/>
                      </a:schemeClr>
                    </a:solidFill>
                  </a:endParaRPr>
                </a:p>
              </p:txBody>
            </p:sp>
          </p:grpSp>
        </p:grpSp>
      </p:grpSp>
      <p:pic>
        <p:nvPicPr>
          <p:cNvPr id="6146" name="Picture 2" descr="Priority Stamp (PNG Transparent) | OnlyGFX.com">
            <a:extLst>
              <a:ext uri="{FF2B5EF4-FFF2-40B4-BE49-F238E27FC236}">
                <a16:creationId xmlns:a16="http://schemas.microsoft.com/office/drawing/2014/main" id="{9EE33C4D-8D64-5214-D317-D211AD2151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7810" y="2915370"/>
            <a:ext cx="3772675" cy="29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966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8000">
        <p159:morph option="byWord"/>
      </p:transition>
    </mc:Choice>
    <mc:Fallback xmlns="">
      <p:transition spd="slow"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0"/>
                                        <p:tgtEl>
                                          <p:spTgt spid="11"/>
                                        </p:tgtEl>
                                      </p:cBhvr>
                                    </p:animEffect>
                                  </p:childTnLst>
                                </p:cTn>
                              </p:par>
                            </p:childTnLst>
                          </p:cTn>
                        </p:par>
                        <p:par>
                          <p:cTn id="8" fill="hold">
                            <p:stCondLst>
                              <p:cond delay="1500"/>
                            </p:stCondLst>
                            <p:childTnLst>
                              <p:par>
                                <p:cTn id="9" presetID="10" presetClass="entr" presetSubtype="0" fill="hold" nodeType="afterEffect">
                                  <p:stCondLst>
                                    <p:cond delay="3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400"/>
                                        <p:tgtEl>
                                          <p:spTgt spid="8"/>
                                        </p:tgtEl>
                                      </p:cBhvr>
                                    </p:animEffect>
                                  </p:childTnLst>
                                </p:cTn>
                              </p:par>
                            </p:childTnLst>
                          </p:cTn>
                        </p:par>
                        <p:par>
                          <p:cTn id="12" fill="hold">
                            <p:stCondLst>
                              <p:cond delay="3200"/>
                            </p:stCondLst>
                            <p:childTnLst>
                              <p:par>
                                <p:cTn id="13" presetID="10" presetClass="entr" presetSubtype="0" fill="hold" nodeType="afterEffect">
                                  <p:stCondLst>
                                    <p:cond delay="4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600"/>
                                        <p:tgtEl>
                                          <p:spTgt spid="13"/>
                                        </p:tgtEl>
                                      </p:cBhvr>
                                    </p:animEffect>
                                  </p:childTnLst>
                                </p:cTn>
                              </p:par>
                            </p:childTnLst>
                          </p:cTn>
                        </p:par>
                        <p:par>
                          <p:cTn id="16" fill="hold">
                            <p:stCondLst>
                              <p:cond delay="5200"/>
                            </p:stCondLst>
                            <p:childTnLst>
                              <p:par>
                                <p:cTn id="17" presetID="10" presetClass="entr" presetSubtype="0" fill="hold" nodeType="after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600"/>
                                        <p:tgtEl>
                                          <p:spTgt spid="15"/>
                                        </p:tgtEl>
                                      </p:cBhvr>
                                    </p:animEffect>
                                  </p:childTnLst>
                                </p:cTn>
                              </p:par>
                            </p:childTnLst>
                          </p:cTn>
                        </p:par>
                        <p:par>
                          <p:cTn id="20" fill="hold">
                            <p:stCondLst>
                              <p:cond delay="7200"/>
                            </p:stCondLst>
                            <p:childTnLst>
                              <p:par>
                                <p:cTn id="21" presetID="10" presetClass="entr" presetSubtype="0" fill="hold" nodeType="afterEffect">
                                  <p:stCondLst>
                                    <p:cond delay="4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0"/>
                                        <p:tgtEl>
                                          <p:spTgt spid="17"/>
                                        </p:tgtEl>
                                      </p:cBhvr>
                                    </p:animEffect>
                                  </p:childTnLst>
                                </p:cTn>
                              </p:par>
                            </p:childTnLst>
                          </p:cTn>
                        </p:par>
                        <p:par>
                          <p:cTn id="24" fill="hold">
                            <p:stCondLst>
                              <p:cond delay="9100"/>
                            </p:stCondLst>
                            <p:childTnLst>
                              <p:par>
                                <p:cTn id="25" presetID="22" presetClass="entr" presetSubtype="8" fill="hold" nodeType="afterEffect">
                                  <p:stCondLst>
                                    <p:cond delay="500"/>
                                  </p:stCondLst>
                                  <p:childTnLst>
                                    <p:set>
                                      <p:cBhvr>
                                        <p:cTn id="26" dur="1" fill="hold">
                                          <p:stCondLst>
                                            <p:cond delay="0"/>
                                          </p:stCondLst>
                                        </p:cTn>
                                        <p:tgtEl>
                                          <p:spTgt spid="6146"/>
                                        </p:tgtEl>
                                        <p:attrNameLst>
                                          <p:attrName>style.visibility</p:attrName>
                                        </p:attrNameLst>
                                      </p:cBhvr>
                                      <p:to>
                                        <p:strVal val="visible"/>
                                      </p:to>
                                    </p:set>
                                    <p:animEffect transition="in" filter="wipe(left)">
                                      <p:cBhvr>
                                        <p:cTn id="27" dur="1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6524"/>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54194E52-3827-9839-79A5-17F5C2C8C047}"/>
              </a:ext>
            </a:extLst>
          </p:cNvPr>
          <p:cNvGrpSpPr/>
          <p:nvPr/>
        </p:nvGrpSpPr>
        <p:grpSpPr>
          <a:xfrm>
            <a:off x="502356" y="2869376"/>
            <a:ext cx="7864591" cy="1325563"/>
            <a:chOff x="502356" y="1420636"/>
            <a:chExt cx="7864591" cy="1325563"/>
          </a:xfrm>
        </p:grpSpPr>
        <p:sp>
          <p:nvSpPr>
            <p:cNvPr id="43" name="Rectangle 42">
              <a:extLst>
                <a:ext uri="{FF2B5EF4-FFF2-40B4-BE49-F238E27FC236}">
                  <a16:creationId xmlns:a16="http://schemas.microsoft.com/office/drawing/2014/main" id="{B8B2CF82-CE80-276F-DEE5-57F6299DE0E9}"/>
                </a:ext>
              </a:extLst>
            </p:cNvPr>
            <p:cNvSpPr/>
            <p:nvPr/>
          </p:nvSpPr>
          <p:spPr>
            <a:xfrm>
              <a:off x="502356" y="1588910"/>
              <a:ext cx="7864591" cy="105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6" descr="Cerrar con relleno sólido">
              <a:extLst>
                <a:ext uri="{FF2B5EF4-FFF2-40B4-BE49-F238E27FC236}">
                  <a16:creationId xmlns:a16="http://schemas.microsoft.com/office/drawing/2014/main" id="{B72AE9B6-124F-BBF7-87FC-1781C8582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00000">
              <a:off x="598194" y="1647120"/>
              <a:ext cx="914400" cy="914400"/>
            </a:xfrm>
            <a:prstGeom prst="rect">
              <a:avLst/>
            </a:prstGeom>
          </p:spPr>
        </p:pic>
        <p:sp>
          <p:nvSpPr>
            <p:cNvPr id="39" name="Título 1">
              <a:extLst>
                <a:ext uri="{FF2B5EF4-FFF2-40B4-BE49-F238E27FC236}">
                  <a16:creationId xmlns:a16="http://schemas.microsoft.com/office/drawing/2014/main" id="{3934F127-EF86-6243-FF9C-3BEB3D052DD0}"/>
                </a:ext>
              </a:extLst>
            </p:cNvPr>
            <p:cNvSpPr txBox="1">
              <a:spLocks/>
            </p:cNvSpPr>
            <p:nvPr/>
          </p:nvSpPr>
          <p:spPr>
            <a:xfrm>
              <a:off x="1705563" y="1420636"/>
              <a:ext cx="18984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latin typeface="Aachen"/>
                </a:rPr>
                <a:t>Agrega</a:t>
              </a:r>
              <a:endParaRPr lang="en-US" sz="3600">
                <a:latin typeface="Aachen"/>
                <a:cs typeface="Calibri Light"/>
              </a:endParaRPr>
            </a:p>
          </p:txBody>
        </p:sp>
      </p:grpSp>
      <p:grpSp>
        <p:nvGrpSpPr>
          <p:cNvPr id="46" name="Group 45">
            <a:extLst>
              <a:ext uri="{FF2B5EF4-FFF2-40B4-BE49-F238E27FC236}">
                <a16:creationId xmlns:a16="http://schemas.microsoft.com/office/drawing/2014/main" id="{FAD26228-0006-AE6B-EB41-F1EF99E03F78}"/>
              </a:ext>
            </a:extLst>
          </p:cNvPr>
          <p:cNvGrpSpPr/>
          <p:nvPr/>
        </p:nvGrpSpPr>
        <p:grpSpPr>
          <a:xfrm>
            <a:off x="182504" y="4195821"/>
            <a:ext cx="6933258" cy="1325563"/>
            <a:chOff x="502356" y="3161006"/>
            <a:chExt cx="6933258" cy="1325563"/>
          </a:xfrm>
        </p:grpSpPr>
        <p:sp>
          <p:nvSpPr>
            <p:cNvPr id="44" name="Rectangle 43">
              <a:extLst>
                <a:ext uri="{FF2B5EF4-FFF2-40B4-BE49-F238E27FC236}">
                  <a16:creationId xmlns:a16="http://schemas.microsoft.com/office/drawing/2014/main" id="{E1F7985E-1935-CB2B-8069-7CF9A688DAF0}"/>
                </a:ext>
              </a:extLst>
            </p:cNvPr>
            <p:cNvSpPr/>
            <p:nvPr/>
          </p:nvSpPr>
          <p:spPr>
            <a:xfrm>
              <a:off x="502356" y="3291651"/>
              <a:ext cx="6933258" cy="10536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4" descr="Atrás con relleno sólido">
              <a:extLst>
                <a:ext uri="{FF2B5EF4-FFF2-40B4-BE49-F238E27FC236}">
                  <a16:creationId xmlns:a16="http://schemas.microsoft.com/office/drawing/2014/main" id="{D3D16916-0331-B380-26C9-644A22597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596430" y="3366910"/>
              <a:ext cx="914400" cy="914400"/>
            </a:xfrm>
            <a:prstGeom prst="rect">
              <a:avLst/>
            </a:prstGeom>
          </p:spPr>
        </p:pic>
        <p:sp>
          <p:nvSpPr>
            <p:cNvPr id="42" name="Título 1">
              <a:extLst>
                <a:ext uri="{FF2B5EF4-FFF2-40B4-BE49-F238E27FC236}">
                  <a16:creationId xmlns:a16="http://schemas.microsoft.com/office/drawing/2014/main" id="{30204373-B446-4679-E9BF-4F495596F97E}"/>
                </a:ext>
              </a:extLst>
            </p:cNvPr>
            <p:cNvSpPr txBox="1">
              <a:spLocks/>
            </p:cNvSpPr>
            <p:nvPr/>
          </p:nvSpPr>
          <p:spPr>
            <a:xfrm>
              <a:off x="1517415" y="3161006"/>
              <a:ext cx="2309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latin typeface="Aachen"/>
                </a:rPr>
                <a:t>Extiende</a:t>
              </a:r>
              <a:endParaRPr lang="en-US" dirty="0">
                <a:latin typeface="Aachen"/>
              </a:endParaRPr>
            </a:p>
          </p:txBody>
        </p:sp>
      </p:grpSp>
      <p:sp>
        <p:nvSpPr>
          <p:cNvPr id="2" name="Título 1">
            <a:extLst>
              <a:ext uri="{FF2B5EF4-FFF2-40B4-BE49-F238E27FC236}">
                <a16:creationId xmlns:a16="http://schemas.microsoft.com/office/drawing/2014/main" id="{252DE8BD-D1F4-99D3-615F-97187AACF324}"/>
              </a:ext>
            </a:extLst>
          </p:cNvPr>
          <p:cNvSpPr>
            <a:spLocks noGrp="1"/>
          </p:cNvSpPr>
          <p:nvPr>
            <p:ph type="title"/>
          </p:nvPr>
        </p:nvSpPr>
        <p:spPr>
          <a:xfrm>
            <a:off x="425346" y="544309"/>
            <a:ext cx="4862581" cy="1711603"/>
          </a:xfrm>
        </p:spPr>
        <p:txBody>
          <a:bodyPr>
            <a:noAutofit/>
          </a:bodyPr>
          <a:lstStyle/>
          <a:p>
            <a:r>
              <a:rPr lang="es-ES" sz="6600" b="1" dirty="0">
                <a:latin typeface="Raleway"/>
              </a:rPr>
              <a:t>Eventos de </a:t>
            </a:r>
            <a:br>
              <a:rPr lang="es-ES" sz="6600" b="1" dirty="0">
                <a:latin typeface="Raleway"/>
              </a:rPr>
            </a:br>
            <a:r>
              <a:rPr lang="es-ES" sz="6600" b="1" dirty="0">
                <a:solidFill>
                  <a:schemeClr val="bg1"/>
                </a:solidFill>
                <a:latin typeface="Raleway"/>
              </a:rPr>
              <a:t>Nexus</a:t>
            </a:r>
            <a:endParaRPr lang="es-AR" sz="6600" b="1" dirty="0">
              <a:solidFill>
                <a:schemeClr val="bg1"/>
              </a:solidFill>
              <a:latin typeface="Raleway"/>
              <a:cs typeface="Calibri Light"/>
            </a:endParaRPr>
          </a:p>
        </p:txBody>
      </p:sp>
      <p:grpSp>
        <p:nvGrpSpPr>
          <p:cNvPr id="4" name="Grupo 3">
            <a:extLst>
              <a:ext uri="{FF2B5EF4-FFF2-40B4-BE49-F238E27FC236}">
                <a16:creationId xmlns:a16="http://schemas.microsoft.com/office/drawing/2014/main" id="{82635295-D2D2-F42E-E337-8FFF0EFB38AA}"/>
              </a:ext>
            </a:extLst>
          </p:cNvPr>
          <p:cNvGrpSpPr/>
          <p:nvPr/>
        </p:nvGrpSpPr>
        <p:grpSpPr>
          <a:xfrm>
            <a:off x="2828614" y="-780"/>
            <a:ext cx="9365705" cy="5299788"/>
            <a:chOff x="2828614" y="-780"/>
            <a:chExt cx="9365705" cy="5299788"/>
          </a:xfrm>
        </p:grpSpPr>
        <p:pic>
          <p:nvPicPr>
            <p:cNvPr id="29" name="Picture 29">
              <a:extLst>
                <a:ext uri="{FF2B5EF4-FFF2-40B4-BE49-F238E27FC236}">
                  <a16:creationId xmlns:a16="http://schemas.microsoft.com/office/drawing/2014/main" id="{B9C2E0FD-C95E-C131-1EAA-0E942BD51DEC}"/>
                </a:ext>
              </a:extLst>
            </p:cNvPr>
            <p:cNvPicPr>
              <a:picLocks noChangeAspect="1"/>
            </p:cNvPicPr>
            <p:nvPr/>
          </p:nvPicPr>
          <p:blipFill rotWithShape="1">
            <a:blip r:embed="rId6"/>
            <a:srcRect l="-552" t="50133" r="45634" b="-267"/>
            <a:stretch/>
          </p:blipFill>
          <p:spPr>
            <a:xfrm>
              <a:off x="2828614" y="-780"/>
              <a:ext cx="9365705" cy="5299788"/>
            </a:xfrm>
            <a:prstGeom prst="rect">
              <a:avLst/>
            </a:prstGeom>
          </p:spPr>
        </p:pic>
        <p:pic>
          <p:nvPicPr>
            <p:cNvPr id="3" name="Picture 3">
              <a:extLst>
                <a:ext uri="{FF2B5EF4-FFF2-40B4-BE49-F238E27FC236}">
                  <a16:creationId xmlns:a16="http://schemas.microsoft.com/office/drawing/2014/main" id="{FB517A26-DDE1-26C3-EED5-118AA9FBAE7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687604" y="560058"/>
              <a:ext cx="4079050" cy="1874923"/>
            </a:xfrm>
            <a:prstGeom prst="rect">
              <a:avLst/>
            </a:prstGeom>
          </p:spPr>
        </p:pic>
      </p:grpSp>
      <p:pic>
        <p:nvPicPr>
          <p:cNvPr id="22" name="Graphic 13" descr="Signo de exclamación con relleno sólido">
            <a:extLst>
              <a:ext uri="{FF2B5EF4-FFF2-40B4-BE49-F238E27FC236}">
                <a16:creationId xmlns:a16="http://schemas.microsoft.com/office/drawing/2014/main" id="{E99ECD51-FDE5-2B56-9F5B-747D612C4E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0208" y="215431"/>
            <a:ext cx="2090325" cy="2325510"/>
          </a:xfrm>
          <a:prstGeom prst="rect">
            <a:avLst/>
          </a:prstGeom>
        </p:spPr>
      </p:pic>
      <p:grpSp>
        <p:nvGrpSpPr>
          <p:cNvPr id="28" name="Group 27">
            <a:extLst>
              <a:ext uri="{FF2B5EF4-FFF2-40B4-BE49-F238E27FC236}">
                <a16:creationId xmlns:a16="http://schemas.microsoft.com/office/drawing/2014/main" id="{303991FB-9F95-8BA9-1B0A-7D840C85C9B1}"/>
              </a:ext>
            </a:extLst>
          </p:cNvPr>
          <p:cNvGrpSpPr/>
          <p:nvPr/>
        </p:nvGrpSpPr>
        <p:grpSpPr>
          <a:xfrm>
            <a:off x="3698176" y="2971358"/>
            <a:ext cx="5794050" cy="3333121"/>
            <a:chOff x="641804" y="3179481"/>
            <a:chExt cx="4621364" cy="3427066"/>
          </a:xfrm>
        </p:grpSpPr>
        <p:sp>
          <p:nvSpPr>
            <p:cNvPr id="27" name="Rectángulo: esquinas redondeadas 17">
              <a:extLst>
                <a:ext uri="{FF2B5EF4-FFF2-40B4-BE49-F238E27FC236}">
                  <a16:creationId xmlns:a16="http://schemas.microsoft.com/office/drawing/2014/main" id="{01B474E5-6478-BEA7-D686-89AE1AFD32B8}"/>
                </a:ext>
              </a:extLst>
            </p:cNvPr>
            <p:cNvSpPr/>
            <p:nvPr/>
          </p:nvSpPr>
          <p:spPr>
            <a:xfrm>
              <a:off x="641804" y="3179481"/>
              <a:ext cx="4395598" cy="3427066"/>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AR"/>
            </a:p>
          </p:txBody>
        </p:sp>
        <p:sp>
          <p:nvSpPr>
            <p:cNvPr id="8" name="Marcador de contenido 2">
              <a:extLst>
                <a:ext uri="{FF2B5EF4-FFF2-40B4-BE49-F238E27FC236}">
                  <a16:creationId xmlns:a16="http://schemas.microsoft.com/office/drawing/2014/main" id="{3439CC41-A14D-AD38-4830-FF1B692DB86E}"/>
                </a:ext>
              </a:extLst>
            </p:cNvPr>
            <p:cNvSpPr txBox="1">
              <a:spLocks/>
            </p:cNvSpPr>
            <p:nvPr/>
          </p:nvSpPr>
          <p:spPr>
            <a:xfrm>
              <a:off x="857048" y="3444699"/>
              <a:ext cx="4406120" cy="299127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2400" dirty="0">
                  <a:latin typeface="Raleway"/>
                </a:rPr>
                <a:t>Sprint</a:t>
              </a:r>
            </a:p>
            <a:p>
              <a:pPr>
                <a:lnSpc>
                  <a:spcPct val="100000"/>
                </a:lnSpc>
              </a:pPr>
              <a:r>
                <a:rPr lang="es-ES" sz="2400" dirty="0">
                  <a:latin typeface="Raleway"/>
                  <a:ea typeface="+mn-lt"/>
                  <a:cs typeface="+mn-lt"/>
                </a:rPr>
                <a:t>Cross </a:t>
              </a:r>
              <a:r>
                <a:rPr lang="es-ES" sz="2400" dirty="0" err="1">
                  <a:latin typeface="Raleway"/>
                  <a:ea typeface="+mn-lt"/>
                  <a:cs typeface="+mn-lt"/>
                </a:rPr>
                <a:t>Team</a:t>
              </a:r>
              <a:r>
                <a:rPr lang="es-ES" sz="2400" dirty="0">
                  <a:latin typeface="Raleway"/>
                  <a:ea typeface="+mn-lt"/>
                  <a:cs typeface="+mn-lt"/>
                </a:rPr>
                <a:t> </a:t>
              </a:r>
              <a:r>
                <a:rPr lang="es-ES" sz="2400" dirty="0" err="1">
                  <a:latin typeface="Raleway"/>
                  <a:ea typeface="+mn-lt"/>
                  <a:cs typeface="+mn-lt"/>
                </a:rPr>
                <a:t>Refinement</a:t>
              </a:r>
              <a:endParaRPr lang="es-ES" sz="2400" dirty="0">
                <a:latin typeface="Raleway"/>
                <a:ea typeface="+mn-lt"/>
                <a:cs typeface="+mn-lt"/>
              </a:endParaRPr>
            </a:p>
            <a:p>
              <a:pPr>
                <a:lnSpc>
                  <a:spcPct val="100000"/>
                </a:lnSpc>
              </a:pPr>
              <a:r>
                <a:rPr lang="es-ES" sz="2400" dirty="0">
                  <a:latin typeface="Raleway"/>
                </a:rPr>
                <a:t>Nexus Sprint </a:t>
              </a:r>
              <a:r>
                <a:rPr lang="es-ES" sz="2400" dirty="0" err="1">
                  <a:latin typeface="Raleway"/>
                </a:rPr>
                <a:t>Planning</a:t>
              </a:r>
              <a:endParaRPr lang="en-US" dirty="0">
                <a:cs typeface="Calibri"/>
              </a:endParaRPr>
            </a:p>
            <a:p>
              <a:pPr>
                <a:lnSpc>
                  <a:spcPct val="100000"/>
                </a:lnSpc>
              </a:pPr>
              <a:r>
                <a:rPr lang="es-ES" sz="2400" dirty="0">
                  <a:latin typeface="Raleway"/>
                </a:rPr>
                <a:t>Nexus </a:t>
              </a:r>
              <a:r>
                <a:rPr lang="es-ES" sz="2400" dirty="0" err="1">
                  <a:latin typeface="Raleway"/>
                </a:rPr>
                <a:t>Daily</a:t>
              </a:r>
              <a:r>
                <a:rPr lang="es-ES" sz="2400" dirty="0">
                  <a:latin typeface="Raleway"/>
                </a:rPr>
                <a:t> Scrum</a:t>
              </a:r>
              <a:endParaRPr lang="es-ES" sz="2400" dirty="0">
                <a:latin typeface="Raleway" pitchFamily="2" charset="0"/>
              </a:endParaRPr>
            </a:p>
            <a:p>
              <a:pPr>
                <a:lnSpc>
                  <a:spcPct val="100000"/>
                </a:lnSpc>
              </a:pPr>
              <a:r>
                <a:rPr lang="es-ES" sz="2400" dirty="0">
                  <a:latin typeface="Raleway"/>
                </a:rPr>
                <a:t>Nexus Sprint </a:t>
              </a:r>
              <a:r>
                <a:rPr lang="es-ES" sz="2400" dirty="0" err="1">
                  <a:latin typeface="Raleway"/>
                </a:rPr>
                <a:t>Review</a:t>
              </a:r>
              <a:endParaRPr lang="es-ES" sz="2400" dirty="0">
                <a:latin typeface="Raleway"/>
              </a:endParaRPr>
            </a:p>
            <a:p>
              <a:pPr>
                <a:lnSpc>
                  <a:spcPct val="100000"/>
                </a:lnSpc>
              </a:pPr>
              <a:r>
                <a:rPr lang="es-ES" sz="2400" dirty="0">
                  <a:latin typeface="Raleway"/>
                </a:rPr>
                <a:t>Nexus Sprint Retrospective</a:t>
              </a:r>
            </a:p>
            <a:p>
              <a:pPr>
                <a:lnSpc>
                  <a:spcPct val="100000"/>
                </a:lnSpc>
              </a:pPr>
              <a:endParaRPr lang="es-ES" sz="2400" dirty="0">
                <a:latin typeface="Raleway" pitchFamily="2" charset="0"/>
              </a:endParaRPr>
            </a:p>
          </p:txBody>
        </p:sp>
      </p:grpSp>
      <p:pic>
        <p:nvPicPr>
          <p:cNvPr id="9" name="Picture 9">
            <a:extLst>
              <a:ext uri="{FF2B5EF4-FFF2-40B4-BE49-F238E27FC236}">
                <a16:creationId xmlns:a16="http://schemas.microsoft.com/office/drawing/2014/main" id="{9594CF8D-4AA6-D9E0-13D4-970690ABFB86}"/>
              </a:ext>
            </a:extLst>
          </p:cNvPr>
          <p:cNvPicPr>
            <a:picLocks noGrp="1" noChangeAspect="1"/>
          </p:cNvPicPr>
          <p:nvPr>
            <p:ph idx="1"/>
          </p:nvPr>
        </p:nvPicPr>
        <p:blipFill>
          <a:blip r:embed="rId11"/>
          <a:stretch>
            <a:fillRect/>
          </a:stretch>
        </p:blipFill>
        <p:spPr>
          <a:xfrm>
            <a:off x="9271934" y="3428828"/>
            <a:ext cx="2855148" cy="2864555"/>
          </a:xfrm>
        </p:spPr>
      </p:pic>
    </p:spTree>
    <p:extLst>
      <p:ext uri="{BB962C8B-B14F-4D97-AF65-F5344CB8AC3E}">
        <p14:creationId xmlns:p14="http://schemas.microsoft.com/office/powerpoint/2010/main" val="1720309193"/>
      </p:ext>
    </p:extLst>
  </p:cSld>
  <p:clrMapOvr>
    <a:masterClrMapping/>
  </p:clrMapOvr>
  <p:transition spd="slow" advClick="0" advTm="19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900" fill="hold"/>
                                        <p:tgtEl>
                                          <p:spTgt spid="2"/>
                                        </p:tgtEl>
                                        <p:attrNameLst>
                                          <p:attrName>ppt_x</p:attrName>
                                        </p:attrNameLst>
                                      </p:cBhvr>
                                      <p:tavLst>
                                        <p:tav tm="0">
                                          <p:val>
                                            <p:strVal val="#ppt_x"/>
                                          </p:val>
                                        </p:tav>
                                        <p:tav tm="100000">
                                          <p:val>
                                            <p:strVal val="#ppt_x"/>
                                          </p:val>
                                        </p:tav>
                                      </p:tavLst>
                                    </p:anim>
                                    <p:anim calcmode="lin" valueType="num">
                                      <p:cBhvr additive="base">
                                        <p:cTn id="8" dur="9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42" presetClass="entr" presetSubtype="0" fill="hold" nodeType="afterEffect">
                                  <p:stCondLst>
                                    <p:cond delay="6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800"/>
                                        <p:tgtEl>
                                          <p:spTgt spid="4"/>
                                        </p:tgtEl>
                                      </p:cBhvr>
                                    </p:animEffect>
                                    <p:anim calcmode="lin" valueType="num">
                                      <p:cBhvr>
                                        <p:cTn id="13" dur="800" fill="hold"/>
                                        <p:tgtEl>
                                          <p:spTgt spid="4"/>
                                        </p:tgtEl>
                                        <p:attrNameLst>
                                          <p:attrName>ppt_x</p:attrName>
                                        </p:attrNameLst>
                                      </p:cBhvr>
                                      <p:tavLst>
                                        <p:tav tm="0">
                                          <p:val>
                                            <p:strVal val="#ppt_x"/>
                                          </p:val>
                                        </p:tav>
                                        <p:tav tm="100000">
                                          <p:val>
                                            <p:strVal val="#ppt_x"/>
                                          </p:val>
                                        </p:tav>
                                      </p:tavLst>
                                    </p:anim>
                                    <p:anim calcmode="lin" valueType="num">
                                      <p:cBhvr>
                                        <p:cTn id="14" dur="8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2300"/>
                            </p:stCondLst>
                            <p:childTnLst>
                              <p:par>
                                <p:cTn id="16" presetID="42"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par>
                          <p:cTn id="21" fill="hold">
                            <p:stCondLst>
                              <p:cond delay="3300"/>
                            </p:stCondLst>
                            <p:childTnLst>
                              <p:par>
                                <p:cTn id="22" presetID="31" presetClass="entr" presetSubtype="0" fill="hold" nodeType="afterEffect">
                                  <p:stCondLst>
                                    <p:cond delay="300"/>
                                  </p:stCondLst>
                                  <p:childTnLst>
                                    <p:set>
                                      <p:cBhvr>
                                        <p:cTn id="23" dur="1" fill="hold">
                                          <p:stCondLst>
                                            <p:cond delay="0"/>
                                          </p:stCondLst>
                                        </p:cTn>
                                        <p:tgtEl>
                                          <p:spTgt spid="28"/>
                                        </p:tgtEl>
                                        <p:attrNameLst>
                                          <p:attrName>style.visibility</p:attrName>
                                        </p:attrNameLst>
                                      </p:cBhvr>
                                      <p:to>
                                        <p:strVal val="visible"/>
                                      </p:to>
                                    </p:set>
                                    <p:anim calcmode="lin" valueType="num">
                                      <p:cBhvr>
                                        <p:cTn id="24" dur="1000" fill="hold"/>
                                        <p:tgtEl>
                                          <p:spTgt spid="28"/>
                                        </p:tgtEl>
                                        <p:attrNameLst>
                                          <p:attrName>ppt_w</p:attrName>
                                        </p:attrNameLst>
                                      </p:cBhvr>
                                      <p:tavLst>
                                        <p:tav tm="0">
                                          <p:val>
                                            <p:fltVal val="0"/>
                                          </p:val>
                                        </p:tav>
                                        <p:tav tm="100000">
                                          <p:val>
                                            <p:strVal val="#ppt_w"/>
                                          </p:val>
                                        </p:tav>
                                      </p:tavLst>
                                    </p:anim>
                                    <p:anim calcmode="lin" valueType="num">
                                      <p:cBhvr>
                                        <p:cTn id="25" dur="1000" fill="hold"/>
                                        <p:tgtEl>
                                          <p:spTgt spid="28"/>
                                        </p:tgtEl>
                                        <p:attrNameLst>
                                          <p:attrName>ppt_h</p:attrName>
                                        </p:attrNameLst>
                                      </p:cBhvr>
                                      <p:tavLst>
                                        <p:tav tm="0">
                                          <p:val>
                                            <p:fltVal val="0"/>
                                          </p:val>
                                        </p:tav>
                                        <p:tav tm="100000">
                                          <p:val>
                                            <p:strVal val="#ppt_h"/>
                                          </p:val>
                                        </p:tav>
                                      </p:tavLst>
                                    </p:anim>
                                    <p:anim calcmode="lin" valueType="num">
                                      <p:cBhvr>
                                        <p:cTn id="26" dur="1000" fill="hold"/>
                                        <p:tgtEl>
                                          <p:spTgt spid="28"/>
                                        </p:tgtEl>
                                        <p:attrNameLst>
                                          <p:attrName>style.rotation</p:attrName>
                                        </p:attrNameLst>
                                      </p:cBhvr>
                                      <p:tavLst>
                                        <p:tav tm="0">
                                          <p:val>
                                            <p:fltVal val="90"/>
                                          </p:val>
                                        </p:tav>
                                        <p:tav tm="100000">
                                          <p:val>
                                            <p:fltVal val="0"/>
                                          </p:val>
                                        </p:tav>
                                      </p:tavLst>
                                    </p:anim>
                                    <p:animEffect transition="in" filter="fade">
                                      <p:cBhvr>
                                        <p:cTn id="27" dur="1000"/>
                                        <p:tgtEl>
                                          <p:spTgt spid="28"/>
                                        </p:tgtEl>
                                      </p:cBhvr>
                                    </p:animEffect>
                                  </p:childTnLst>
                                </p:cTn>
                              </p:par>
                            </p:childTnLst>
                          </p:cTn>
                        </p:par>
                        <p:par>
                          <p:cTn id="28" fill="hold">
                            <p:stCondLst>
                              <p:cond delay="4600"/>
                            </p:stCondLst>
                            <p:childTnLst>
                              <p:par>
                                <p:cTn id="29" presetID="10" presetClass="entr" presetSubtype="0" fill="hold" nodeType="afterEffect">
                                  <p:stCondLst>
                                    <p:cond delay="12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childTnLst>
                                </p:cTn>
                              </p:par>
                            </p:childTnLst>
                          </p:cTn>
                        </p:par>
                        <p:par>
                          <p:cTn id="32" fill="hold">
                            <p:stCondLst>
                              <p:cond delay="6800"/>
                            </p:stCondLst>
                            <p:childTnLst>
                              <p:par>
                                <p:cTn id="33" presetID="10" presetClass="entr" presetSubtype="0" fill="hold" nodeType="afterEffect">
                                  <p:stCondLst>
                                    <p:cond delay="8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100"/>
                                        <p:tgtEl>
                                          <p:spTgt spid="46"/>
                                        </p:tgtEl>
                                      </p:cBhvr>
                                    </p:animEffect>
                                  </p:childTnLst>
                                </p:cTn>
                              </p:par>
                            </p:childTnLst>
                          </p:cTn>
                        </p:par>
                        <p:par>
                          <p:cTn id="36" fill="hold">
                            <p:stCondLst>
                              <p:cond delay="8700"/>
                            </p:stCondLst>
                            <p:childTnLst>
                              <p:par>
                                <p:cTn id="37" presetID="2" presetClass="entr" presetSubtype="4" fill="hold" nodeType="afterEffect">
                                  <p:stCondLst>
                                    <p:cond delay="70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300" fill="hold"/>
                                        <p:tgtEl>
                                          <p:spTgt spid="9"/>
                                        </p:tgtEl>
                                        <p:attrNameLst>
                                          <p:attrName>ppt_x</p:attrName>
                                        </p:attrNameLst>
                                      </p:cBhvr>
                                      <p:tavLst>
                                        <p:tav tm="0">
                                          <p:val>
                                            <p:strVal val="#ppt_x"/>
                                          </p:val>
                                        </p:tav>
                                        <p:tav tm="100000">
                                          <p:val>
                                            <p:strVal val="#ppt_x"/>
                                          </p:val>
                                        </p:tav>
                                      </p:tavLst>
                                    </p:anim>
                                    <p:anim calcmode="lin" valueType="num">
                                      <p:cBhvr additive="base">
                                        <p:cTn id="40" dur="13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1106</Words>
  <Application>Microsoft Office PowerPoint</Application>
  <PresentationFormat>Widescreen</PresentationFormat>
  <Paragraphs>148</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Aachen</vt:lpstr>
      <vt:lpstr>Arial</vt:lpstr>
      <vt:lpstr>Arial Black</vt:lpstr>
      <vt:lpstr>Calibri</vt:lpstr>
      <vt:lpstr>Calibri Light</vt:lpstr>
      <vt:lpstr>Lato</vt:lpstr>
      <vt:lpstr>Raleway</vt:lpstr>
      <vt:lpstr>Raleway SemiBold</vt:lpstr>
      <vt:lpstr>Tema de Office</vt:lpstr>
      <vt:lpstr>Universidad Tecnológica Nacional Facultad Regional Córdoba</vt:lpstr>
      <vt:lpstr>Nexus</vt:lpstr>
      <vt:lpstr>¿Cuál es el objetivo de Nexus?</vt:lpstr>
      <vt:lpstr>El marco de trabajo Nexus</vt:lpstr>
      <vt:lpstr>Responsabilidades en Nexus</vt:lpstr>
      <vt:lpstr>Nexus  Integration  Team </vt:lpstr>
      <vt:lpstr>Nexus  Integration  Team </vt:lpstr>
      <vt:lpstr>PowerPoint Presentation</vt:lpstr>
      <vt:lpstr>Eventos de  Nexus</vt:lpstr>
      <vt:lpstr>PowerPoint Presentation</vt:lpstr>
      <vt:lpstr>PowerPoint Presentation</vt:lpstr>
      <vt:lpstr>PowerPoint Presentation</vt:lpstr>
      <vt:lpstr>PowerPoint Presentation</vt:lpstr>
      <vt:lpstr>PowerPoint Presentation</vt:lpstr>
      <vt:lpstr>Artefactos Nexus </vt:lpstr>
      <vt:lpstr>PowerPoint Presentation</vt:lpstr>
      <vt:lpstr>Nexus Sprint Backlog </vt:lpstr>
      <vt:lpstr>Integrated Increment </vt:lpstr>
      <vt:lpstr>Escalar Scrum con Nexus</vt:lpstr>
      <vt:lpstr>Material bibliográfico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Marcos Ditta</dc:creator>
  <cp:lastModifiedBy>Pablo Nicolas Ferraro</cp:lastModifiedBy>
  <cp:revision>14</cp:revision>
  <dcterms:created xsi:type="dcterms:W3CDTF">2022-05-11T17:15:25Z</dcterms:created>
  <dcterms:modified xsi:type="dcterms:W3CDTF">2022-05-13T22:31:29Z</dcterms:modified>
</cp:coreProperties>
</file>